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56" r:id="rId3"/>
    <p:sldId id="258" r:id="rId4"/>
    <p:sldId id="257" r:id="rId5"/>
    <p:sldId id="273" r:id="rId6"/>
    <p:sldId id="263" r:id="rId7"/>
    <p:sldId id="264" r:id="rId8"/>
    <p:sldId id="266" r:id="rId9"/>
    <p:sldId id="269" r:id="rId10"/>
    <p:sldId id="270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00503000000020004" pitchFamily="2" charset="0"/>
      <p:bold r:id="rId17"/>
    </p:embeddedFont>
    <p:embeddedFont>
      <p:font typeface="Inter Light" panose="02000503000000020004" pitchFamily="2" charset="0"/>
      <p:regular r:id="rId18"/>
    </p:embeddedFont>
    <p:embeddedFont>
      <p:font typeface="Inter Medium" panose="02000503000000020004" pitchFamily="2" charset="0"/>
      <p:regular r:id="rId19"/>
    </p:embeddedFont>
    <p:embeddedFont>
      <p:font typeface="Inter SemiBold" panose="02000503000000020004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2C3"/>
    <a:srgbClr val="6D1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74"/>
    <p:restoredTop sz="96966"/>
  </p:normalViewPr>
  <p:slideViewPr>
    <p:cSldViewPr snapToGrid="0">
      <p:cViewPr>
        <p:scale>
          <a:sx n="73" d="100"/>
          <a:sy n="73" d="100"/>
        </p:scale>
        <p:origin x="1600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25495-30DA-7844-A1D8-69EE0C8F0032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B28B9-62E5-E745-8C91-2983D82C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93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28B9-62E5-E745-8C91-2983D82C3E0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40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28B9-62E5-E745-8C91-2983D82C3E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63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28B9-62E5-E745-8C91-2983D82C3E0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7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28B9-62E5-E745-8C91-2983D82C3E0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1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4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91FFB106-B04F-F3F2-571C-7775F3F63E9F}"/>
              </a:ext>
            </a:extLst>
          </p:cNvPr>
          <p:cNvSpPr/>
          <p:nvPr userDrawn="1"/>
        </p:nvSpPr>
        <p:spPr>
          <a:xfrm>
            <a:off x="3141345" y="493395"/>
            <a:ext cx="5909310" cy="5909310"/>
          </a:xfrm>
          <a:custGeom>
            <a:avLst/>
            <a:gdLst>
              <a:gd name="connsiteX0" fmla="*/ 0 w 5372100"/>
              <a:gd name="connsiteY0" fmla="*/ 0 h 5372100"/>
              <a:gd name="connsiteX1" fmla="*/ 596900 w 5372100"/>
              <a:gd name="connsiteY1" fmla="*/ 0 h 5372100"/>
              <a:gd name="connsiteX2" fmla="*/ 596900 w 5372100"/>
              <a:gd name="connsiteY2" fmla="*/ 298450 h 5372100"/>
              <a:gd name="connsiteX3" fmla="*/ 895350 w 5372100"/>
              <a:gd name="connsiteY3" fmla="*/ 298450 h 5372100"/>
              <a:gd name="connsiteX4" fmla="*/ 895350 w 5372100"/>
              <a:gd name="connsiteY4" fmla="*/ 596900 h 5372100"/>
              <a:gd name="connsiteX5" fmla="*/ 1193800 w 5372100"/>
              <a:gd name="connsiteY5" fmla="*/ 596900 h 5372100"/>
              <a:gd name="connsiteX6" fmla="*/ 1193800 w 5372100"/>
              <a:gd name="connsiteY6" fmla="*/ 895350 h 5372100"/>
              <a:gd name="connsiteX7" fmla="*/ 1492250 w 5372100"/>
              <a:gd name="connsiteY7" fmla="*/ 895350 h 5372100"/>
              <a:gd name="connsiteX8" fmla="*/ 1492250 w 5372100"/>
              <a:gd name="connsiteY8" fmla="*/ 1193800 h 5372100"/>
              <a:gd name="connsiteX9" fmla="*/ 1790700 w 5372100"/>
              <a:gd name="connsiteY9" fmla="*/ 1193800 h 5372100"/>
              <a:gd name="connsiteX10" fmla="*/ 1790700 w 5372100"/>
              <a:gd name="connsiteY10" fmla="*/ 1492250 h 5372100"/>
              <a:gd name="connsiteX11" fmla="*/ 2089150 w 5372100"/>
              <a:gd name="connsiteY11" fmla="*/ 1492250 h 5372100"/>
              <a:gd name="connsiteX12" fmla="*/ 2089150 w 5372100"/>
              <a:gd name="connsiteY12" fmla="*/ 1790700 h 5372100"/>
              <a:gd name="connsiteX13" fmla="*/ 2387600 w 5372100"/>
              <a:gd name="connsiteY13" fmla="*/ 1790700 h 5372100"/>
              <a:gd name="connsiteX14" fmla="*/ 2387600 w 5372100"/>
              <a:gd name="connsiteY14" fmla="*/ 2089150 h 5372100"/>
              <a:gd name="connsiteX15" fmla="*/ 2686050 w 5372100"/>
              <a:gd name="connsiteY15" fmla="*/ 2089150 h 5372100"/>
              <a:gd name="connsiteX16" fmla="*/ 2686050 w 5372100"/>
              <a:gd name="connsiteY16" fmla="*/ 2387600 h 5372100"/>
              <a:gd name="connsiteX17" fmla="*/ 2984500 w 5372100"/>
              <a:gd name="connsiteY17" fmla="*/ 2387600 h 5372100"/>
              <a:gd name="connsiteX18" fmla="*/ 2984500 w 5372100"/>
              <a:gd name="connsiteY18" fmla="*/ 2686050 h 5372100"/>
              <a:gd name="connsiteX19" fmla="*/ 3282950 w 5372100"/>
              <a:gd name="connsiteY19" fmla="*/ 2686050 h 5372100"/>
              <a:gd name="connsiteX20" fmla="*/ 3282950 w 5372100"/>
              <a:gd name="connsiteY20" fmla="*/ 2984500 h 5372100"/>
              <a:gd name="connsiteX21" fmla="*/ 3581400 w 5372100"/>
              <a:gd name="connsiteY21" fmla="*/ 2984500 h 5372100"/>
              <a:gd name="connsiteX22" fmla="*/ 3581400 w 5372100"/>
              <a:gd name="connsiteY22" fmla="*/ 3282950 h 5372100"/>
              <a:gd name="connsiteX23" fmla="*/ 3879850 w 5372100"/>
              <a:gd name="connsiteY23" fmla="*/ 3282950 h 5372100"/>
              <a:gd name="connsiteX24" fmla="*/ 3879850 w 5372100"/>
              <a:gd name="connsiteY24" fmla="*/ 3581400 h 5372100"/>
              <a:gd name="connsiteX25" fmla="*/ 4178300 w 5372100"/>
              <a:gd name="connsiteY25" fmla="*/ 3581400 h 5372100"/>
              <a:gd name="connsiteX26" fmla="*/ 4178300 w 5372100"/>
              <a:gd name="connsiteY26" fmla="*/ 3879850 h 5372100"/>
              <a:gd name="connsiteX27" fmla="*/ 4476750 w 5372100"/>
              <a:gd name="connsiteY27" fmla="*/ 3879850 h 5372100"/>
              <a:gd name="connsiteX28" fmla="*/ 4476750 w 5372100"/>
              <a:gd name="connsiteY28" fmla="*/ 4178300 h 5372100"/>
              <a:gd name="connsiteX29" fmla="*/ 4775200 w 5372100"/>
              <a:gd name="connsiteY29" fmla="*/ 4178300 h 5372100"/>
              <a:gd name="connsiteX30" fmla="*/ 4775200 w 5372100"/>
              <a:gd name="connsiteY30" fmla="*/ 4476750 h 5372100"/>
              <a:gd name="connsiteX31" fmla="*/ 5073650 w 5372100"/>
              <a:gd name="connsiteY31" fmla="*/ 4476750 h 5372100"/>
              <a:gd name="connsiteX32" fmla="*/ 5073650 w 5372100"/>
              <a:gd name="connsiteY32" fmla="*/ 4775200 h 5372100"/>
              <a:gd name="connsiteX33" fmla="*/ 5372100 w 5372100"/>
              <a:gd name="connsiteY33" fmla="*/ 4775200 h 5372100"/>
              <a:gd name="connsiteX34" fmla="*/ 5372100 w 5372100"/>
              <a:gd name="connsiteY34" fmla="*/ 5372100 h 5372100"/>
              <a:gd name="connsiteX35" fmla="*/ 4775200 w 5372100"/>
              <a:gd name="connsiteY35" fmla="*/ 5372100 h 5372100"/>
              <a:gd name="connsiteX36" fmla="*/ 4775200 w 5372100"/>
              <a:gd name="connsiteY36" fmla="*/ 5073650 h 5372100"/>
              <a:gd name="connsiteX37" fmla="*/ 4476750 w 5372100"/>
              <a:gd name="connsiteY37" fmla="*/ 5073650 h 5372100"/>
              <a:gd name="connsiteX38" fmla="*/ 4476750 w 5372100"/>
              <a:gd name="connsiteY38" fmla="*/ 4775200 h 5372100"/>
              <a:gd name="connsiteX39" fmla="*/ 4178300 w 5372100"/>
              <a:gd name="connsiteY39" fmla="*/ 4775200 h 5372100"/>
              <a:gd name="connsiteX40" fmla="*/ 4178300 w 5372100"/>
              <a:gd name="connsiteY40" fmla="*/ 4476750 h 5372100"/>
              <a:gd name="connsiteX41" fmla="*/ 3879850 w 5372100"/>
              <a:gd name="connsiteY41" fmla="*/ 4476750 h 5372100"/>
              <a:gd name="connsiteX42" fmla="*/ 3879850 w 5372100"/>
              <a:gd name="connsiteY42" fmla="*/ 4178300 h 5372100"/>
              <a:gd name="connsiteX43" fmla="*/ 3581400 w 5372100"/>
              <a:gd name="connsiteY43" fmla="*/ 4178300 h 5372100"/>
              <a:gd name="connsiteX44" fmla="*/ 3581400 w 5372100"/>
              <a:gd name="connsiteY44" fmla="*/ 3879850 h 5372100"/>
              <a:gd name="connsiteX45" fmla="*/ 3282950 w 5372100"/>
              <a:gd name="connsiteY45" fmla="*/ 3879850 h 5372100"/>
              <a:gd name="connsiteX46" fmla="*/ 3282950 w 5372100"/>
              <a:gd name="connsiteY46" fmla="*/ 3581400 h 5372100"/>
              <a:gd name="connsiteX47" fmla="*/ 2984500 w 5372100"/>
              <a:gd name="connsiteY47" fmla="*/ 3581400 h 5372100"/>
              <a:gd name="connsiteX48" fmla="*/ 2984500 w 5372100"/>
              <a:gd name="connsiteY48" fmla="*/ 3282950 h 5372100"/>
              <a:gd name="connsiteX49" fmla="*/ 2686050 w 5372100"/>
              <a:gd name="connsiteY49" fmla="*/ 3282950 h 5372100"/>
              <a:gd name="connsiteX50" fmla="*/ 2686050 w 5372100"/>
              <a:gd name="connsiteY50" fmla="*/ 2984500 h 5372100"/>
              <a:gd name="connsiteX51" fmla="*/ 2387600 w 5372100"/>
              <a:gd name="connsiteY51" fmla="*/ 2984500 h 5372100"/>
              <a:gd name="connsiteX52" fmla="*/ 2387600 w 5372100"/>
              <a:gd name="connsiteY52" fmla="*/ 2686050 h 5372100"/>
              <a:gd name="connsiteX53" fmla="*/ 2089150 w 5372100"/>
              <a:gd name="connsiteY53" fmla="*/ 2686050 h 5372100"/>
              <a:gd name="connsiteX54" fmla="*/ 2089150 w 5372100"/>
              <a:gd name="connsiteY54" fmla="*/ 2387600 h 5372100"/>
              <a:gd name="connsiteX55" fmla="*/ 1790700 w 5372100"/>
              <a:gd name="connsiteY55" fmla="*/ 2387600 h 5372100"/>
              <a:gd name="connsiteX56" fmla="*/ 1790700 w 5372100"/>
              <a:gd name="connsiteY56" fmla="*/ 2089150 h 5372100"/>
              <a:gd name="connsiteX57" fmla="*/ 1492250 w 5372100"/>
              <a:gd name="connsiteY57" fmla="*/ 2089150 h 5372100"/>
              <a:gd name="connsiteX58" fmla="*/ 1492250 w 5372100"/>
              <a:gd name="connsiteY58" fmla="*/ 1790700 h 5372100"/>
              <a:gd name="connsiteX59" fmla="*/ 1193800 w 5372100"/>
              <a:gd name="connsiteY59" fmla="*/ 1790700 h 5372100"/>
              <a:gd name="connsiteX60" fmla="*/ 1193800 w 5372100"/>
              <a:gd name="connsiteY60" fmla="*/ 1492250 h 5372100"/>
              <a:gd name="connsiteX61" fmla="*/ 895350 w 5372100"/>
              <a:gd name="connsiteY61" fmla="*/ 1492250 h 5372100"/>
              <a:gd name="connsiteX62" fmla="*/ 895350 w 5372100"/>
              <a:gd name="connsiteY62" fmla="*/ 1193800 h 5372100"/>
              <a:gd name="connsiteX63" fmla="*/ 596900 w 5372100"/>
              <a:gd name="connsiteY63" fmla="*/ 1193800 h 5372100"/>
              <a:gd name="connsiteX64" fmla="*/ 596900 w 5372100"/>
              <a:gd name="connsiteY64" fmla="*/ 895350 h 5372100"/>
              <a:gd name="connsiteX65" fmla="*/ 298450 w 5372100"/>
              <a:gd name="connsiteY65" fmla="*/ 895350 h 5372100"/>
              <a:gd name="connsiteX66" fmla="*/ 298450 w 5372100"/>
              <a:gd name="connsiteY66" fmla="*/ 596900 h 5372100"/>
              <a:gd name="connsiteX67" fmla="*/ 0 w 5372100"/>
              <a:gd name="connsiteY67" fmla="*/ 596900 h 5372100"/>
              <a:gd name="connsiteX68" fmla="*/ 0 w 5372100"/>
              <a:gd name="connsiteY68" fmla="*/ 0 h 5372100"/>
              <a:gd name="connsiteX69" fmla="*/ 6350 w 5372100"/>
              <a:gd name="connsiteY69" fmla="*/ 1790700 h 5372100"/>
              <a:gd name="connsiteX70" fmla="*/ 603250 w 5372100"/>
              <a:gd name="connsiteY70" fmla="*/ 1790700 h 5372100"/>
              <a:gd name="connsiteX71" fmla="*/ 603250 w 5372100"/>
              <a:gd name="connsiteY71" fmla="*/ 2089150 h 5372100"/>
              <a:gd name="connsiteX72" fmla="*/ 901700 w 5372100"/>
              <a:gd name="connsiteY72" fmla="*/ 2089150 h 5372100"/>
              <a:gd name="connsiteX73" fmla="*/ 901700 w 5372100"/>
              <a:gd name="connsiteY73" fmla="*/ 2387600 h 5372100"/>
              <a:gd name="connsiteX74" fmla="*/ 1200150 w 5372100"/>
              <a:gd name="connsiteY74" fmla="*/ 2387600 h 5372100"/>
              <a:gd name="connsiteX75" fmla="*/ 1200150 w 5372100"/>
              <a:gd name="connsiteY75" fmla="*/ 2686050 h 5372100"/>
              <a:gd name="connsiteX76" fmla="*/ 1498600 w 5372100"/>
              <a:gd name="connsiteY76" fmla="*/ 2686050 h 5372100"/>
              <a:gd name="connsiteX77" fmla="*/ 1498600 w 5372100"/>
              <a:gd name="connsiteY77" fmla="*/ 2984500 h 5372100"/>
              <a:gd name="connsiteX78" fmla="*/ 1797050 w 5372100"/>
              <a:gd name="connsiteY78" fmla="*/ 2984500 h 5372100"/>
              <a:gd name="connsiteX79" fmla="*/ 1797050 w 5372100"/>
              <a:gd name="connsiteY79" fmla="*/ 3282950 h 5372100"/>
              <a:gd name="connsiteX80" fmla="*/ 2095500 w 5372100"/>
              <a:gd name="connsiteY80" fmla="*/ 3282950 h 5372100"/>
              <a:gd name="connsiteX81" fmla="*/ 2095500 w 5372100"/>
              <a:gd name="connsiteY81" fmla="*/ 3581400 h 5372100"/>
              <a:gd name="connsiteX82" fmla="*/ 2393950 w 5372100"/>
              <a:gd name="connsiteY82" fmla="*/ 3581400 h 5372100"/>
              <a:gd name="connsiteX83" fmla="*/ 2393950 w 5372100"/>
              <a:gd name="connsiteY83" fmla="*/ 3879850 h 5372100"/>
              <a:gd name="connsiteX84" fmla="*/ 2692400 w 5372100"/>
              <a:gd name="connsiteY84" fmla="*/ 3879850 h 5372100"/>
              <a:gd name="connsiteX85" fmla="*/ 2692400 w 5372100"/>
              <a:gd name="connsiteY85" fmla="*/ 4178300 h 5372100"/>
              <a:gd name="connsiteX86" fmla="*/ 2990850 w 5372100"/>
              <a:gd name="connsiteY86" fmla="*/ 4178300 h 5372100"/>
              <a:gd name="connsiteX87" fmla="*/ 2990850 w 5372100"/>
              <a:gd name="connsiteY87" fmla="*/ 4476750 h 5372100"/>
              <a:gd name="connsiteX88" fmla="*/ 3289300 w 5372100"/>
              <a:gd name="connsiteY88" fmla="*/ 4476750 h 5372100"/>
              <a:gd name="connsiteX89" fmla="*/ 3289300 w 5372100"/>
              <a:gd name="connsiteY89" fmla="*/ 4775200 h 5372100"/>
              <a:gd name="connsiteX90" fmla="*/ 3587750 w 5372100"/>
              <a:gd name="connsiteY90" fmla="*/ 4775200 h 5372100"/>
              <a:gd name="connsiteX91" fmla="*/ 3587750 w 5372100"/>
              <a:gd name="connsiteY91" fmla="*/ 5372100 h 5372100"/>
              <a:gd name="connsiteX92" fmla="*/ 2990850 w 5372100"/>
              <a:gd name="connsiteY92" fmla="*/ 5372100 h 5372100"/>
              <a:gd name="connsiteX93" fmla="*/ 2990850 w 5372100"/>
              <a:gd name="connsiteY93" fmla="*/ 5073650 h 5372100"/>
              <a:gd name="connsiteX94" fmla="*/ 2692400 w 5372100"/>
              <a:gd name="connsiteY94" fmla="*/ 5073650 h 5372100"/>
              <a:gd name="connsiteX95" fmla="*/ 2692400 w 5372100"/>
              <a:gd name="connsiteY95" fmla="*/ 4775200 h 5372100"/>
              <a:gd name="connsiteX96" fmla="*/ 2393950 w 5372100"/>
              <a:gd name="connsiteY96" fmla="*/ 4775200 h 5372100"/>
              <a:gd name="connsiteX97" fmla="*/ 2393950 w 5372100"/>
              <a:gd name="connsiteY97" fmla="*/ 4476750 h 5372100"/>
              <a:gd name="connsiteX98" fmla="*/ 2095500 w 5372100"/>
              <a:gd name="connsiteY98" fmla="*/ 4476750 h 5372100"/>
              <a:gd name="connsiteX99" fmla="*/ 2095500 w 5372100"/>
              <a:gd name="connsiteY99" fmla="*/ 4178300 h 5372100"/>
              <a:gd name="connsiteX100" fmla="*/ 1797050 w 5372100"/>
              <a:gd name="connsiteY100" fmla="*/ 4178300 h 5372100"/>
              <a:gd name="connsiteX101" fmla="*/ 1797050 w 5372100"/>
              <a:gd name="connsiteY101" fmla="*/ 3879850 h 5372100"/>
              <a:gd name="connsiteX102" fmla="*/ 1498600 w 5372100"/>
              <a:gd name="connsiteY102" fmla="*/ 3879850 h 5372100"/>
              <a:gd name="connsiteX103" fmla="*/ 1498600 w 5372100"/>
              <a:gd name="connsiteY103" fmla="*/ 3581400 h 5372100"/>
              <a:gd name="connsiteX104" fmla="*/ 1200150 w 5372100"/>
              <a:gd name="connsiteY104" fmla="*/ 3581400 h 5372100"/>
              <a:gd name="connsiteX105" fmla="*/ 1200150 w 5372100"/>
              <a:gd name="connsiteY105" fmla="*/ 3282950 h 5372100"/>
              <a:gd name="connsiteX106" fmla="*/ 901700 w 5372100"/>
              <a:gd name="connsiteY106" fmla="*/ 3282950 h 5372100"/>
              <a:gd name="connsiteX107" fmla="*/ 901700 w 5372100"/>
              <a:gd name="connsiteY107" fmla="*/ 2984500 h 5372100"/>
              <a:gd name="connsiteX108" fmla="*/ 603250 w 5372100"/>
              <a:gd name="connsiteY108" fmla="*/ 2984500 h 5372100"/>
              <a:gd name="connsiteX109" fmla="*/ 603250 w 5372100"/>
              <a:gd name="connsiteY109" fmla="*/ 2686050 h 5372100"/>
              <a:gd name="connsiteX110" fmla="*/ 304800 w 5372100"/>
              <a:gd name="connsiteY110" fmla="*/ 2686050 h 5372100"/>
              <a:gd name="connsiteX111" fmla="*/ 304800 w 5372100"/>
              <a:gd name="connsiteY111" fmla="*/ 2387600 h 5372100"/>
              <a:gd name="connsiteX112" fmla="*/ 6350 w 5372100"/>
              <a:gd name="connsiteY112" fmla="*/ 2387600 h 5372100"/>
              <a:gd name="connsiteX113" fmla="*/ 6350 w 5372100"/>
              <a:gd name="connsiteY113" fmla="*/ 1790700 h 5372100"/>
              <a:gd name="connsiteX114" fmla="*/ 603250 w 5372100"/>
              <a:gd name="connsiteY114" fmla="*/ 3879850 h 5372100"/>
              <a:gd name="connsiteX115" fmla="*/ 603250 w 5372100"/>
              <a:gd name="connsiteY115" fmla="*/ 3581400 h 5372100"/>
              <a:gd name="connsiteX116" fmla="*/ 6350 w 5372100"/>
              <a:gd name="connsiteY116" fmla="*/ 3581400 h 5372100"/>
              <a:gd name="connsiteX117" fmla="*/ 6350 w 5372100"/>
              <a:gd name="connsiteY117" fmla="*/ 4178300 h 5372100"/>
              <a:gd name="connsiteX118" fmla="*/ 304800 w 5372100"/>
              <a:gd name="connsiteY118" fmla="*/ 4178300 h 5372100"/>
              <a:gd name="connsiteX119" fmla="*/ 304800 w 5372100"/>
              <a:gd name="connsiteY119" fmla="*/ 4476750 h 5372100"/>
              <a:gd name="connsiteX120" fmla="*/ 603250 w 5372100"/>
              <a:gd name="connsiteY120" fmla="*/ 4476750 h 5372100"/>
              <a:gd name="connsiteX121" fmla="*/ 603250 w 5372100"/>
              <a:gd name="connsiteY121" fmla="*/ 4775200 h 5372100"/>
              <a:gd name="connsiteX122" fmla="*/ 901700 w 5372100"/>
              <a:gd name="connsiteY122" fmla="*/ 4775200 h 5372100"/>
              <a:gd name="connsiteX123" fmla="*/ 901700 w 5372100"/>
              <a:gd name="connsiteY123" fmla="*/ 5073650 h 5372100"/>
              <a:gd name="connsiteX124" fmla="*/ 1200150 w 5372100"/>
              <a:gd name="connsiteY124" fmla="*/ 5073650 h 5372100"/>
              <a:gd name="connsiteX125" fmla="*/ 1200150 w 5372100"/>
              <a:gd name="connsiteY125" fmla="*/ 5372100 h 5372100"/>
              <a:gd name="connsiteX126" fmla="*/ 1797050 w 5372100"/>
              <a:gd name="connsiteY126" fmla="*/ 5372100 h 5372100"/>
              <a:gd name="connsiteX127" fmla="*/ 1797050 w 5372100"/>
              <a:gd name="connsiteY127" fmla="*/ 4775200 h 5372100"/>
              <a:gd name="connsiteX128" fmla="*/ 1498600 w 5372100"/>
              <a:gd name="connsiteY128" fmla="*/ 4775200 h 5372100"/>
              <a:gd name="connsiteX129" fmla="*/ 1498600 w 5372100"/>
              <a:gd name="connsiteY129" fmla="*/ 4476750 h 5372100"/>
              <a:gd name="connsiteX130" fmla="*/ 1200150 w 5372100"/>
              <a:gd name="connsiteY130" fmla="*/ 4476750 h 5372100"/>
              <a:gd name="connsiteX131" fmla="*/ 1200150 w 5372100"/>
              <a:gd name="connsiteY131" fmla="*/ 4178300 h 5372100"/>
              <a:gd name="connsiteX132" fmla="*/ 901700 w 5372100"/>
              <a:gd name="connsiteY132" fmla="*/ 4178300 h 5372100"/>
              <a:gd name="connsiteX133" fmla="*/ 901700 w 5372100"/>
              <a:gd name="connsiteY133" fmla="*/ 3879850 h 5372100"/>
              <a:gd name="connsiteX134" fmla="*/ 603250 w 5372100"/>
              <a:gd name="connsiteY134" fmla="*/ 3879850 h 5372100"/>
              <a:gd name="connsiteX135" fmla="*/ 1771650 w 5372100"/>
              <a:gd name="connsiteY135" fmla="*/ 0 h 5372100"/>
              <a:gd name="connsiteX136" fmla="*/ 2368550 w 5372100"/>
              <a:gd name="connsiteY136" fmla="*/ 0 h 5372100"/>
              <a:gd name="connsiteX137" fmla="*/ 2368550 w 5372100"/>
              <a:gd name="connsiteY137" fmla="*/ 298450 h 5372100"/>
              <a:gd name="connsiteX138" fmla="*/ 2667000 w 5372100"/>
              <a:gd name="connsiteY138" fmla="*/ 298450 h 5372100"/>
              <a:gd name="connsiteX139" fmla="*/ 2667000 w 5372100"/>
              <a:gd name="connsiteY139" fmla="*/ 596900 h 5372100"/>
              <a:gd name="connsiteX140" fmla="*/ 2965450 w 5372100"/>
              <a:gd name="connsiteY140" fmla="*/ 596900 h 5372100"/>
              <a:gd name="connsiteX141" fmla="*/ 2965450 w 5372100"/>
              <a:gd name="connsiteY141" fmla="*/ 895350 h 5372100"/>
              <a:gd name="connsiteX142" fmla="*/ 3263900 w 5372100"/>
              <a:gd name="connsiteY142" fmla="*/ 895350 h 5372100"/>
              <a:gd name="connsiteX143" fmla="*/ 3263900 w 5372100"/>
              <a:gd name="connsiteY143" fmla="*/ 1193800 h 5372100"/>
              <a:gd name="connsiteX144" fmla="*/ 3562350 w 5372100"/>
              <a:gd name="connsiteY144" fmla="*/ 1193800 h 5372100"/>
              <a:gd name="connsiteX145" fmla="*/ 3562350 w 5372100"/>
              <a:gd name="connsiteY145" fmla="*/ 1492250 h 5372100"/>
              <a:gd name="connsiteX146" fmla="*/ 3860800 w 5372100"/>
              <a:gd name="connsiteY146" fmla="*/ 1492250 h 5372100"/>
              <a:gd name="connsiteX147" fmla="*/ 3860800 w 5372100"/>
              <a:gd name="connsiteY147" fmla="*/ 1790700 h 5372100"/>
              <a:gd name="connsiteX148" fmla="*/ 4159250 w 5372100"/>
              <a:gd name="connsiteY148" fmla="*/ 1790700 h 5372100"/>
              <a:gd name="connsiteX149" fmla="*/ 4159250 w 5372100"/>
              <a:gd name="connsiteY149" fmla="*/ 2089150 h 5372100"/>
              <a:gd name="connsiteX150" fmla="*/ 4457700 w 5372100"/>
              <a:gd name="connsiteY150" fmla="*/ 2089150 h 5372100"/>
              <a:gd name="connsiteX151" fmla="*/ 4457700 w 5372100"/>
              <a:gd name="connsiteY151" fmla="*/ 2387600 h 5372100"/>
              <a:gd name="connsiteX152" fmla="*/ 4756150 w 5372100"/>
              <a:gd name="connsiteY152" fmla="*/ 2387600 h 5372100"/>
              <a:gd name="connsiteX153" fmla="*/ 4756150 w 5372100"/>
              <a:gd name="connsiteY153" fmla="*/ 2686050 h 5372100"/>
              <a:gd name="connsiteX154" fmla="*/ 5054600 w 5372100"/>
              <a:gd name="connsiteY154" fmla="*/ 2686050 h 5372100"/>
              <a:gd name="connsiteX155" fmla="*/ 5054600 w 5372100"/>
              <a:gd name="connsiteY155" fmla="*/ 2984500 h 5372100"/>
              <a:gd name="connsiteX156" fmla="*/ 5353050 w 5372100"/>
              <a:gd name="connsiteY156" fmla="*/ 2984500 h 5372100"/>
              <a:gd name="connsiteX157" fmla="*/ 5353050 w 5372100"/>
              <a:gd name="connsiteY157" fmla="*/ 3581400 h 5372100"/>
              <a:gd name="connsiteX158" fmla="*/ 4756150 w 5372100"/>
              <a:gd name="connsiteY158" fmla="*/ 3581400 h 5372100"/>
              <a:gd name="connsiteX159" fmla="*/ 4756150 w 5372100"/>
              <a:gd name="connsiteY159" fmla="*/ 3282950 h 5372100"/>
              <a:gd name="connsiteX160" fmla="*/ 4457700 w 5372100"/>
              <a:gd name="connsiteY160" fmla="*/ 3282950 h 5372100"/>
              <a:gd name="connsiteX161" fmla="*/ 4457700 w 5372100"/>
              <a:gd name="connsiteY161" fmla="*/ 2984500 h 5372100"/>
              <a:gd name="connsiteX162" fmla="*/ 4159250 w 5372100"/>
              <a:gd name="connsiteY162" fmla="*/ 2984500 h 5372100"/>
              <a:gd name="connsiteX163" fmla="*/ 4159250 w 5372100"/>
              <a:gd name="connsiteY163" fmla="*/ 2686050 h 5372100"/>
              <a:gd name="connsiteX164" fmla="*/ 3860800 w 5372100"/>
              <a:gd name="connsiteY164" fmla="*/ 2686050 h 5372100"/>
              <a:gd name="connsiteX165" fmla="*/ 3860800 w 5372100"/>
              <a:gd name="connsiteY165" fmla="*/ 2387600 h 5372100"/>
              <a:gd name="connsiteX166" fmla="*/ 3562350 w 5372100"/>
              <a:gd name="connsiteY166" fmla="*/ 2387600 h 5372100"/>
              <a:gd name="connsiteX167" fmla="*/ 3562350 w 5372100"/>
              <a:gd name="connsiteY167" fmla="*/ 2089150 h 5372100"/>
              <a:gd name="connsiteX168" fmla="*/ 3263900 w 5372100"/>
              <a:gd name="connsiteY168" fmla="*/ 2089150 h 5372100"/>
              <a:gd name="connsiteX169" fmla="*/ 3263900 w 5372100"/>
              <a:gd name="connsiteY169" fmla="*/ 1790700 h 5372100"/>
              <a:gd name="connsiteX170" fmla="*/ 2965450 w 5372100"/>
              <a:gd name="connsiteY170" fmla="*/ 1790700 h 5372100"/>
              <a:gd name="connsiteX171" fmla="*/ 2965450 w 5372100"/>
              <a:gd name="connsiteY171" fmla="*/ 1492250 h 5372100"/>
              <a:gd name="connsiteX172" fmla="*/ 2667000 w 5372100"/>
              <a:gd name="connsiteY172" fmla="*/ 1492250 h 5372100"/>
              <a:gd name="connsiteX173" fmla="*/ 2667000 w 5372100"/>
              <a:gd name="connsiteY173" fmla="*/ 1193800 h 5372100"/>
              <a:gd name="connsiteX174" fmla="*/ 2368550 w 5372100"/>
              <a:gd name="connsiteY174" fmla="*/ 1193800 h 5372100"/>
              <a:gd name="connsiteX175" fmla="*/ 2368550 w 5372100"/>
              <a:gd name="connsiteY175" fmla="*/ 895350 h 5372100"/>
              <a:gd name="connsiteX176" fmla="*/ 2070100 w 5372100"/>
              <a:gd name="connsiteY176" fmla="*/ 895350 h 5372100"/>
              <a:gd name="connsiteX177" fmla="*/ 2070100 w 5372100"/>
              <a:gd name="connsiteY177" fmla="*/ 596900 h 5372100"/>
              <a:gd name="connsiteX178" fmla="*/ 1771650 w 5372100"/>
              <a:gd name="connsiteY178" fmla="*/ 596900 h 5372100"/>
              <a:gd name="connsiteX179" fmla="*/ 1771650 w 5372100"/>
              <a:gd name="connsiteY179" fmla="*/ 0 h 5372100"/>
              <a:gd name="connsiteX180" fmla="*/ 4159250 w 5372100"/>
              <a:gd name="connsiteY180" fmla="*/ 0 h 5372100"/>
              <a:gd name="connsiteX181" fmla="*/ 3562350 w 5372100"/>
              <a:gd name="connsiteY181" fmla="*/ 0 h 5372100"/>
              <a:gd name="connsiteX182" fmla="*/ 3562350 w 5372100"/>
              <a:gd name="connsiteY182" fmla="*/ 596900 h 5372100"/>
              <a:gd name="connsiteX183" fmla="*/ 3860800 w 5372100"/>
              <a:gd name="connsiteY183" fmla="*/ 596900 h 5372100"/>
              <a:gd name="connsiteX184" fmla="*/ 3860800 w 5372100"/>
              <a:gd name="connsiteY184" fmla="*/ 895350 h 5372100"/>
              <a:gd name="connsiteX185" fmla="*/ 4159250 w 5372100"/>
              <a:gd name="connsiteY185" fmla="*/ 895350 h 5372100"/>
              <a:gd name="connsiteX186" fmla="*/ 4159250 w 5372100"/>
              <a:gd name="connsiteY186" fmla="*/ 1193800 h 5372100"/>
              <a:gd name="connsiteX187" fmla="*/ 4457700 w 5372100"/>
              <a:gd name="connsiteY187" fmla="*/ 1193800 h 5372100"/>
              <a:gd name="connsiteX188" fmla="*/ 4457700 w 5372100"/>
              <a:gd name="connsiteY188" fmla="*/ 1492250 h 5372100"/>
              <a:gd name="connsiteX189" fmla="*/ 4756150 w 5372100"/>
              <a:gd name="connsiteY189" fmla="*/ 1492250 h 5372100"/>
              <a:gd name="connsiteX190" fmla="*/ 4756150 w 5372100"/>
              <a:gd name="connsiteY190" fmla="*/ 1790700 h 5372100"/>
              <a:gd name="connsiteX191" fmla="*/ 5353050 w 5372100"/>
              <a:gd name="connsiteY191" fmla="*/ 1790700 h 5372100"/>
              <a:gd name="connsiteX192" fmla="*/ 5353050 w 5372100"/>
              <a:gd name="connsiteY192" fmla="*/ 1193800 h 5372100"/>
              <a:gd name="connsiteX193" fmla="*/ 5054600 w 5372100"/>
              <a:gd name="connsiteY193" fmla="*/ 1193800 h 5372100"/>
              <a:gd name="connsiteX194" fmla="*/ 5054600 w 5372100"/>
              <a:gd name="connsiteY194" fmla="*/ 895350 h 5372100"/>
              <a:gd name="connsiteX195" fmla="*/ 4756150 w 5372100"/>
              <a:gd name="connsiteY195" fmla="*/ 895350 h 5372100"/>
              <a:gd name="connsiteX196" fmla="*/ 4756150 w 5372100"/>
              <a:gd name="connsiteY196" fmla="*/ 596900 h 5372100"/>
              <a:gd name="connsiteX197" fmla="*/ 4457700 w 5372100"/>
              <a:gd name="connsiteY197" fmla="*/ 596900 h 5372100"/>
              <a:gd name="connsiteX198" fmla="*/ 4457700 w 5372100"/>
              <a:gd name="connsiteY198" fmla="*/ 298450 h 5372100"/>
              <a:gd name="connsiteX199" fmla="*/ 4159250 w 5372100"/>
              <a:gd name="connsiteY199" fmla="*/ 298450 h 5372100"/>
              <a:gd name="connsiteX200" fmla="*/ 4159250 w 5372100"/>
              <a:gd name="connsiteY200" fmla="*/ 0 h 537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5372100" h="5372100">
                <a:moveTo>
                  <a:pt x="0" y="0"/>
                </a:moveTo>
                <a:lnTo>
                  <a:pt x="596900" y="0"/>
                </a:lnTo>
                <a:lnTo>
                  <a:pt x="596900" y="298450"/>
                </a:lnTo>
                <a:lnTo>
                  <a:pt x="895350" y="298450"/>
                </a:lnTo>
                <a:lnTo>
                  <a:pt x="895350" y="596900"/>
                </a:lnTo>
                <a:lnTo>
                  <a:pt x="1193800" y="596900"/>
                </a:lnTo>
                <a:lnTo>
                  <a:pt x="1193800" y="895350"/>
                </a:lnTo>
                <a:lnTo>
                  <a:pt x="1492250" y="895350"/>
                </a:lnTo>
                <a:lnTo>
                  <a:pt x="1492250" y="1193800"/>
                </a:lnTo>
                <a:lnTo>
                  <a:pt x="1790700" y="1193800"/>
                </a:lnTo>
                <a:lnTo>
                  <a:pt x="1790700" y="1492250"/>
                </a:lnTo>
                <a:lnTo>
                  <a:pt x="2089150" y="1492250"/>
                </a:lnTo>
                <a:lnTo>
                  <a:pt x="2089150" y="1790700"/>
                </a:lnTo>
                <a:lnTo>
                  <a:pt x="2387600" y="1790700"/>
                </a:lnTo>
                <a:lnTo>
                  <a:pt x="2387600" y="2089150"/>
                </a:lnTo>
                <a:lnTo>
                  <a:pt x="2686050" y="2089150"/>
                </a:lnTo>
                <a:lnTo>
                  <a:pt x="2686050" y="2387600"/>
                </a:lnTo>
                <a:lnTo>
                  <a:pt x="2984500" y="2387600"/>
                </a:lnTo>
                <a:lnTo>
                  <a:pt x="2984500" y="2686050"/>
                </a:lnTo>
                <a:lnTo>
                  <a:pt x="3282950" y="2686050"/>
                </a:lnTo>
                <a:lnTo>
                  <a:pt x="3282950" y="2984500"/>
                </a:lnTo>
                <a:lnTo>
                  <a:pt x="3581400" y="2984500"/>
                </a:lnTo>
                <a:lnTo>
                  <a:pt x="3581400" y="3282950"/>
                </a:lnTo>
                <a:lnTo>
                  <a:pt x="3879850" y="3282950"/>
                </a:lnTo>
                <a:lnTo>
                  <a:pt x="3879850" y="3581400"/>
                </a:lnTo>
                <a:lnTo>
                  <a:pt x="4178300" y="3581400"/>
                </a:lnTo>
                <a:lnTo>
                  <a:pt x="4178300" y="3879850"/>
                </a:lnTo>
                <a:lnTo>
                  <a:pt x="4476750" y="3879850"/>
                </a:lnTo>
                <a:lnTo>
                  <a:pt x="4476750" y="4178300"/>
                </a:lnTo>
                <a:lnTo>
                  <a:pt x="4775200" y="4178300"/>
                </a:lnTo>
                <a:lnTo>
                  <a:pt x="4775200" y="4476750"/>
                </a:lnTo>
                <a:lnTo>
                  <a:pt x="5073650" y="4476750"/>
                </a:lnTo>
                <a:lnTo>
                  <a:pt x="5073650" y="4775200"/>
                </a:lnTo>
                <a:lnTo>
                  <a:pt x="5372100" y="4775200"/>
                </a:lnTo>
                <a:lnTo>
                  <a:pt x="5372100" y="5372100"/>
                </a:lnTo>
                <a:lnTo>
                  <a:pt x="4775200" y="5372100"/>
                </a:lnTo>
                <a:lnTo>
                  <a:pt x="4775200" y="5073650"/>
                </a:lnTo>
                <a:lnTo>
                  <a:pt x="4476750" y="5073650"/>
                </a:lnTo>
                <a:lnTo>
                  <a:pt x="4476750" y="4775200"/>
                </a:lnTo>
                <a:lnTo>
                  <a:pt x="4178300" y="4775200"/>
                </a:lnTo>
                <a:lnTo>
                  <a:pt x="4178300" y="4476750"/>
                </a:lnTo>
                <a:lnTo>
                  <a:pt x="3879850" y="4476750"/>
                </a:lnTo>
                <a:lnTo>
                  <a:pt x="3879850" y="4178300"/>
                </a:lnTo>
                <a:lnTo>
                  <a:pt x="3581400" y="4178300"/>
                </a:lnTo>
                <a:lnTo>
                  <a:pt x="3581400" y="3879850"/>
                </a:lnTo>
                <a:lnTo>
                  <a:pt x="3282950" y="3879850"/>
                </a:lnTo>
                <a:lnTo>
                  <a:pt x="3282950" y="3581400"/>
                </a:lnTo>
                <a:lnTo>
                  <a:pt x="2984500" y="3581400"/>
                </a:lnTo>
                <a:lnTo>
                  <a:pt x="2984500" y="3282950"/>
                </a:lnTo>
                <a:lnTo>
                  <a:pt x="2686050" y="3282950"/>
                </a:lnTo>
                <a:lnTo>
                  <a:pt x="2686050" y="2984500"/>
                </a:lnTo>
                <a:lnTo>
                  <a:pt x="2387600" y="2984500"/>
                </a:lnTo>
                <a:lnTo>
                  <a:pt x="2387600" y="2686050"/>
                </a:lnTo>
                <a:lnTo>
                  <a:pt x="2089150" y="2686050"/>
                </a:lnTo>
                <a:lnTo>
                  <a:pt x="2089150" y="2387600"/>
                </a:lnTo>
                <a:lnTo>
                  <a:pt x="1790700" y="2387600"/>
                </a:lnTo>
                <a:lnTo>
                  <a:pt x="1790700" y="2089150"/>
                </a:lnTo>
                <a:lnTo>
                  <a:pt x="1492250" y="2089150"/>
                </a:lnTo>
                <a:lnTo>
                  <a:pt x="1492250" y="1790700"/>
                </a:lnTo>
                <a:lnTo>
                  <a:pt x="1193800" y="1790700"/>
                </a:lnTo>
                <a:lnTo>
                  <a:pt x="1193800" y="1492250"/>
                </a:lnTo>
                <a:lnTo>
                  <a:pt x="895350" y="1492250"/>
                </a:lnTo>
                <a:lnTo>
                  <a:pt x="895350" y="1193800"/>
                </a:lnTo>
                <a:lnTo>
                  <a:pt x="596900" y="1193800"/>
                </a:lnTo>
                <a:lnTo>
                  <a:pt x="596900" y="895350"/>
                </a:lnTo>
                <a:lnTo>
                  <a:pt x="298450" y="895350"/>
                </a:lnTo>
                <a:lnTo>
                  <a:pt x="298450" y="596900"/>
                </a:lnTo>
                <a:lnTo>
                  <a:pt x="0" y="596900"/>
                </a:lnTo>
                <a:lnTo>
                  <a:pt x="0" y="0"/>
                </a:lnTo>
                <a:close/>
                <a:moveTo>
                  <a:pt x="6350" y="1790700"/>
                </a:moveTo>
                <a:lnTo>
                  <a:pt x="603250" y="1790700"/>
                </a:lnTo>
                <a:lnTo>
                  <a:pt x="603250" y="2089150"/>
                </a:lnTo>
                <a:lnTo>
                  <a:pt x="901700" y="2089150"/>
                </a:lnTo>
                <a:lnTo>
                  <a:pt x="901700" y="2387600"/>
                </a:lnTo>
                <a:lnTo>
                  <a:pt x="1200150" y="2387600"/>
                </a:lnTo>
                <a:lnTo>
                  <a:pt x="1200150" y="2686050"/>
                </a:lnTo>
                <a:lnTo>
                  <a:pt x="1498600" y="2686050"/>
                </a:lnTo>
                <a:lnTo>
                  <a:pt x="1498600" y="2984500"/>
                </a:lnTo>
                <a:lnTo>
                  <a:pt x="1797050" y="2984500"/>
                </a:lnTo>
                <a:lnTo>
                  <a:pt x="1797050" y="3282950"/>
                </a:lnTo>
                <a:lnTo>
                  <a:pt x="2095500" y="3282950"/>
                </a:lnTo>
                <a:lnTo>
                  <a:pt x="2095500" y="3581400"/>
                </a:lnTo>
                <a:lnTo>
                  <a:pt x="2393950" y="3581400"/>
                </a:lnTo>
                <a:lnTo>
                  <a:pt x="2393950" y="3879850"/>
                </a:lnTo>
                <a:lnTo>
                  <a:pt x="2692400" y="3879850"/>
                </a:lnTo>
                <a:lnTo>
                  <a:pt x="2692400" y="4178300"/>
                </a:lnTo>
                <a:lnTo>
                  <a:pt x="2990850" y="4178300"/>
                </a:lnTo>
                <a:lnTo>
                  <a:pt x="2990850" y="4476750"/>
                </a:lnTo>
                <a:lnTo>
                  <a:pt x="3289300" y="4476750"/>
                </a:lnTo>
                <a:lnTo>
                  <a:pt x="3289300" y="4775200"/>
                </a:lnTo>
                <a:lnTo>
                  <a:pt x="3587750" y="4775200"/>
                </a:lnTo>
                <a:lnTo>
                  <a:pt x="3587750" y="5372100"/>
                </a:lnTo>
                <a:lnTo>
                  <a:pt x="2990850" y="5372100"/>
                </a:lnTo>
                <a:lnTo>
                  <a:pt x="2990850" y="5073650"/>
                </a:lnTo>
                <a:lnTo>
                  <a:pt x="2692400" y="5073650"/>
                </a:lnTo>
                <a:lnTo>
                  <a:pt x="2692400" y="4775200"/>
                </a:lnTo>
                <a:lnTo>
                  <a:pt x="2393950" y="4775200"/>
                </a:lnTo>
                <a:lnTo>
                  <a:pt x="2393950" y="4476750"/>
                </a:lnTo>
                <a:lnTo>
                  <a:pt x="2095500" y="4476750"/>
                </a:lnTo>
                <a:lnTo>
                  <a:pt x="2095500" y="4178300"/>
                </a:lnTo>
                <a:lnTo>
                  <a:pt x="1797050" y="4178300"/>
                </a:lnTo>
                <a:lnTo>
                  <a:pt x="1797050" y="3879850"/>
                </a:lnTo>
                <a:lnTo>
                  <a:pt x="1498600" y="3879850"/>
                </a:lnTo>
                <a:lnTo>
                  <a:pt x="1498600" y="3581400"/>
                </a:lnTo>
                <a:lnTo>
                  <a:pt x="1200150" y="3581400"/>
                </a:lnTo>
                <a:lnTo>
                  <a:pt x="1200150" y="3282950"/>
                </a:lnTo>
                <a:lnTo>
                  <a:pt x="901700" y="3282950"/>
                </a:lnTo>
                <a:lnTo>
                  <a:pt x="901700" y="2984500"/>
                </a:lnTo>
                <a:lnTo>
                  <a:pt x="603250" y="2984500"/>
                </a:lnTo>
                <a:lnTo>
                  <a:pt x="603250" y="2686050"/>
                </a:lnTo>
                <a:lnTo>
                  <a:pt x="304800" y="2686050"/>
                </a:lnTo>
                <a:lnTo>
                  <a:pt x="304800" y="2387600"/>
                </a:lnTo>
                <a:lnTo>
                  <a:pt x="6350" y="2387600"/>
                </a:lnTo>
                <a:lnTo>
                  <a:pt x="6350" y="1790700"/>
                </a:lnTo>
                <a:close/>
                <a:moveTo>
                  <a:pt x="603250" y="3879850"/>
                </a:moveTo>
                <a:lnTo>
                  <a:pt x="603250" y="3581400"/>
                </a:lnTo>
                <a:lnTo>
                  <a:pt x="6350" y="3581400"/>
                </a:lnTo>
                <a:lnTo>
                  <a:pt x="6350" y="4178300"/>
                </a:lnTo>
                <a:lnTo>
                  <a:pt x="304800" y="4178300"/>
                </a:lnTo>
                <a:lnTo>
                  <a:pt x="304800" y="4476750"/>
                </a:lnTo>
                <a:lnTo>
                  <a:pt x="603250" y="4476750"/>
                </a:lnTo>
                <a:lnTo>
                  <a:pt x="603250" y="4775200"/>
                </a:lnTo>
                <a:lnTo>
                  <a:pt x="901700" y="4775200"/>
                </a:lnTo>
                <a:lnTo>
                  <a:pt x="901700" y="5073650"/>
                </a:lnTo>
                <a:lnTo>
                  <a:pt x="1200150" y="5073650"/>
                </a:lnTo>
                <a:lnTo>
                  <a:pt x="1200150" y="5372100"/>
                </a:lnTo>
                <a:lnTo>
                  <a:pt x="1797050" y="5372100"/>
                </a:lnTo>
                <a:lnTo>
                  <a:pt x="1797050" y="4775200"/>
                </a:lnTo>
                <a:lnTo>
                  <a:pt x="1498600" y="4775200"/>
                </a:lnTo>
                <a:lnTo>
                  <a:pt x="1498600" y="4476750"/>
                </a:lnTo>
                <a:lnTo>
                  <a:pt x="1200150" y="4476750"/>
                </a:lnTo>
                <a:lnTo>
                  <a:pt x="1200150" y="4178300"/>
                </a:lnTo>
                <a:lnTo>
                  <a:pt x="901700" y="4178300"/>
                </a:lnTo>
                <a:lnTo>
                  <a:pt x="901700" y="3879850"/>
                </a:lnTo>
                <a:lnTo>
                  <a:pt x="603250" y="3879850"/>
                </a:lnTo>
                <a:close/>
                <a:moveTo>
                  <a:pt x="1771650" y="0"/>
                </a:moveTo>
                <a:lnTo>
                  <a:pt x="2368550" y="0"/>
                </a:lnTo>
                <a:lnTo>
                  <a:pt x="2368550" y="298450"/>
                </a:lnTo>
                <a:lnTo>
                  <a:pt x="2667000" y="298450"/>
                </a:lnTo>
                <a:lnTo>
                  <a:pt x="2667000" y="596900"/>
                </a:lnTo>
                <a:lnTo>
                  <a:pt x="2965450" y="596900"/>
                </a:lnTo>
                <a:lnTo>
                  <a:pt x="2965450" y="895350"/>
                </a:lnTo>
                <a:lnTo>
                  <a:pt x="3263900" y="895350"/>
                </a:lnTo>
                <a:lnTo>
                  <a:pt x="3263900" y="1193800"/>
                </a:lnTo>
                <a:lnTo>
                  <a:pt x="3562350" y="1193800"/>
                </a:lnTo>
                <a:lnTo>
                  <a:pt x="3562350" y="1492250"/>
                </a:lnTo>
                <a:lnTo>
                  <a:pt x="3860800" y="1492250"/>
                </a:lnTo>
                <a:lnTo>
                  <a:pt x="3860800" y="1790700"/>
                </a:lnTo>
                <a:lnTo>
                  <a:pt x="4159250" y="1790700"/>
                </a:lnTo>
                <a:lnTo>
                  <a:pt x="4159250" y="2089150"/>
                </a:lnTo>
                <a:lnTo>
                  <a:pt x="4457700" y="2089150"/>
                </a:lnTo>
                <a:lnTo>
                  <a:pt x="4457700" y="2387600"/>
                </a:lnTo>
                <a:lnTo>
                  <a:pt x="4756150" y="2387600"/>
                </a:lnTo>
                <a:lnTo>
                  <a:pt x="4756150" y="2686050"/>
                </a:lnTo>
                <a:lnTo>
                  <a:pt x="5054600" y="2686050"/>
                </a:lnTo>
                <a:lnTo>
                  <a:pt x="5054600" y="2984500"/>
                </a:lnTo>
                <a:lnTo>
                  <a:pt x="5353050" y="2984500"/>
                </a:lnTo>
                <a:lnTo>
                  <a:pt x="5353050" y="3581400"/>
                </a:lnTo>
                <a:lnTo>
                  <a:pt x="4756150" y="3581400"/>
                </a:lnTo>
                <a:lnTo>
                  <a:pt x="4756150" y="3282950"/>
                </a:lnTo>
                <a:lnTo>
                  <a:pt x="4457700" y="3282950"/>
                </a:lnTo>
                <a:lnTo>
                  <a:pt x="4457700" y="2984500"/>
                </a:lnTo>
                <a:lnTo>
                  <a:pt x="4159250" y="2984500"/>
                </a:lnTo>
                <a:lnTo>
                  <a:pt x="4159250" y="2686050"/>
                </a:lnTo>
                <a:lnTo>
                  <a:pt x="3860800" y="2686050"/>
                </a:lnTo>
                <a:lnTo>
                  <a:pt x="3860800" y="2387600"/>
                </a:lnTo>
                <a:lnTo>
                  <a:pt x="3562350" y="2387600"/>
                </a:lnTo>
                <a:lnTo>
                  <a:pt x="3562350" y="2089150"/>
                </a:lnTo>
                <a:lnTo>
                  <a:pt x="3263900" y="2089150"/>
                </a:lnTo>
                <a:lnTo>
                  <a:pt x="3263900" y="1790700"/>
                </a:lnTo>
                <a:lnTo>
                  <a:pt x="2965450" y="1790700"/>
                </a:lnTo>
                <a:lnTo>
                  <a:pt x="2965450" y="1492250"/>
                </a:lnTo>
                <a:lnTo>
                  <a:pt x="2667000" y="1492250"/>
                </a:lnTo>
                <a:lnTo>
                  <a:pt x="2667000" y="1193800"/>
                </a:lnTo>
                <a:lnTo>
                  <a:pt x="2368550" y="1193800"/>
                </a:lnTo>
                <a:lnTo>
                  <a:pt x="2368550" y="895350"/>
                </a:lnTo>
                <a:lnTo>
                  <a:pt x="2070100" y="895350"/>
                </a:lnTo>
                <a:lnTo>
                  <a:pt x="2070100" y="596900"/>
                </a:lnTo>
                <a:lnTo>
                  <a:pt x="1771650" y="596900"/>
                </a:lnTo>
                <a:lnTo>
                  <a:pt x="1771650" y="0"/>
                </a:lnTo>
                <a:close/>
                <a:moveTo>
                  <a:pt x="4159250" y="0"/>
                </a:moveTo>
                <a:lnTo>
                  <a:pt x="3562350" y="0"/>
                </a:lnTo>
                <a:lnTo>
                  <a:pt x="3562350" y="596900"/>
                </a:lnTo>
                <a:lnTo>
                  <a:pt x="3860800" y="596900"/>
                </a:lnTo>
                <a:lnTo>
                  <a:pt x="3860800" y="895350"/>
                </a:lnTo>
                <a:lnTo>
                  <a:pt x="4159250" y="895350"/>
                </a:lnTo>
                <a:lnTo>
                  <a:pt x="4159250" y="1193800"/>
                </a:lnTo>
                <a:lnTo>
                  <a:pt x="4457700" y="1193800"/>
                </a:lnTo>
                <a:lnTo>
                  <a:pt x="4457700" y="1492250"/>
                </a:lnTo>
                <a:lnTo>
                  <a:pt x="4756150" y="1492250"/>
                </a:lnTo>
                <a:lnTo>
                  <a:pt x="4756150" y="1790700"/>
                </a:lnTo>
                <a:lnTo>
                  <a:pt x="5353050" y="1790700"/>
                </a:lnTo>
                <a:lnTo>
                  <a:pt x="5353050" y="1193800"/>
                </a:lnTo>
                <a:lnTo>
                  <a:pt x="5054600" y="1193800"/>
                </a:lnTo>
                <a:lnTo>
                  <a:pt x="5054600" y="895350"/>
                </a:lnTo>
                <a:lnTo>
                  <a:pt x="4756150" y="895350"/>
                </a:lnTo>
                <a:lnTo>
                  <a:pt x="4756150" y="596900"/>
                </a:lnTo>
                <a:lnTo>
                  <a:pt x="4457700" y="596900"/>
                </a:lnTo>
                <a:lnTo>
                  <a:pt x="4457700" y="298450"/>
                </a:lnTo>
                <a:lnTo>
                  <a:pt x="4159250" y="298450"/>
                </a:lnTo>
                <a:lnTo>
                  <a:pt x="4159250" y="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C5ED88-B4E1-B746-57A9-44368B1688FC}"/>
              </a:ext>
            </a:extLst>
          </p:cNvPr>
          <p:cNvGrpSpPr/>
          <p:nvPr userDrawn="1"/>
        </p:nvGrpSpPr>
        <p:grpSpPr>
          <a:xfrm>
            <a:off x="3155315" y="455295"/>
            <a:ext cx="5881370" cy="5909310"/>
            <a:chOff x="3416300" y="762000"/>
            <a:chExt cx="5346700" cy="53721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76ED78A-9957-250E-0615-3A10040744A3}"/>
                </a:ext>
              </a:extLst>
            </p:cNvPr>
            <p:cNvSpPr/>
            <p:nvPr/>
          </p:nvSpPr>
          <p:spPr>
            <a:xfrm>
              <a:off x="341630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99E8664-700A-A204-3D96-1795A90C0D35}"/>
                </a:ext>
              </a:extLst>
            </p:cNvPr>
            <p:cNvSpPr/>
            <p:nvPr/>
          </p:nvSpPr>
          <p:spPr>
            <a:xfrm>
              <a:off x="460375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9D2ED09-6EB6-B647-A730-0B619F4500FA}"/>
                </a:ext>
              </a:extLst>
            </p:cNvPr>
            <p:cNvSpPr/>
            <p:nvPr/>
          </p:nvSpPr>
          <p:spPr>
            <a:xfrm>
              <a:off x="579120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F8903DC-07D6-4304-CB28-D0685CD10A06}"/>
                </a:ext>
              </a:extLst>
            </p:cNvPr>
            <p:cNvSpPr/>
            <p:nvPr/>
          </p:nvSpPr>
          <p:spPr>
            <a:xfrm>
              <a:off x="697865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59B4025-7A66-A4CF-DB40-495E6283D990}"/>
                </a:ext>
              </a:extLst>
            </p:cNvPr>
            <p:cNvSpPr/>
            <p:nvPr/>
          </p:nvSpPr>
          <p:spPr>
            <a:xfrm>
              <a:off x="816610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709DFA4-BDAA-EF32-ED27-5BCF688F36CE}"/>
                </a:ext>
              </a:extLst>
            </p:cNvPr>
            <p:cNvSpPr/>
            <p:nvPr/>
          </p:nvSpPr>
          <p:spPr>
            <a:xfrm>
              <a:off x="341630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B51DFCD-8C15-BC8D-FA4F-C6F469031295}"/>
                </a:ext>
              </a:extLst>
            </p:cNvPr>
            <p:cNvSpPr/>
            <p:nvPr/>
          </p:nvSpPr>
          <p:spPr>
            <a:xfrm>
              <a:off x="460375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751275E-B04C-63F7-C32E-26F47309B55B}"/>
                </a:ext>
              </a:extLst>
            </p:cNvPr>
            <p:cNvSpPr/>
            <p:nvPr/>
          </p:nvSpPr>
          <p:spPr>
            <a:xfrm>
              <a:off x="579120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8A78D68-6566-C392-E9B1-5C6583FE43E6}"/>
                </a:ext>
              </a:extLst>
            </p:cNvPr>
            <p:cNvSpPr/>
            <p:nvPr/>
          </p:nvSpPr>
          <p:spPr>
            <a:xfrm>
              <a:off x="697865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BA6C53B-DBDF-64A8-0EC2-C590489F28FC}"/>
                </a:ext>
              </a:extLst>
            </p:cNvPr>
            <p:cNvSpPr/>
            <p:nvPr/>
          </p:nvSpPr>
          <p:spPr>
            <a:xfrm>
              <a:off x="816610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AC9AF56-9C1B-CA80-4659-F6298F940D82}"/>
                </a:ext>
              </a:extLst>
            </p:cNvPr>
            <p:cNvSpPr/>
            <p:nvPr/>
          </p:nvSpPr>
          <p:spPr>
            <a:xfrm>
              <a:off x="341630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826EFD3-06D7-086C-2A77-BEA95BB1C45E}"/>
                </a:ext>
              </a:extLst>
            </p:cNvPr>
            <p:cNvSpPr/>
            <p:nvPr/>
          </p:nvSpPr>
          <p:spPr>
            <a:xfrm>
              <a:off x="460375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9DBA555-23AF-A5D9-FD5A-8328777BC683}"/>
                </a:ext>
              </a:extLst>
            </p:cNvPr>
            <p:cNvSpPr/>
            <p:nvPr/>
          </p:nvSpPr>
          <p:spPr>
            <a:xfrm>
              <a:off x="579120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6EF3D69-8C57-D68E-659B-C1B470852015}"/>
                </a:ext>
              </a:extLst>
            </p:cNvPr>
            <p:cNvSpPr/>
            <p:nvPr/>
          </p:nvSpPr>
          <p:spPr>
            <a:xfrm>
              <a:off x="697865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1FDAEAF-FF6F-2B45-725B-D0AA6062D609}"/>
                </a:ext>
              </a:extLst>
            </p:cNvPr>
            <p:cNvSpPr/>
            <p:nvPr/>
          </p:nvSpPr>
          <p:spPr>
            <a:xfrm>
              <a:off x="816610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622592E-5023-0144-BE6D-B2EFA2B8E723}"/>
                </a:ext>
              </a:extLst>
            </p:cNvPr>
            <p:cNvSpPr/>
            <p:nvPr/>
          </p:nvSpPr>
          <p:spPr>
            <a:xfrm>
              <a:off x="341630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037255E-270B-F5D9-6C9C-784E40EB2EC1}"/>
                </a:ext>
              </a:extLst>
            </p:cNvPr>
            <p:cNvSpPr/>
            <p:nvPr/>
          </p:nvSpPr>
          <p:spPr>
            <a:xfrm>
              <a:off x="460375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BF5FE5E-7EC8-EF92-3541-30AA44113577}"/>
                </a:ext>
              </a:extLst>
            </p:cNvPr>
            <p:cNvSpPr/>
            <p:nvPr/>
          </p:nvSpPr>
          <p:spPr>
            <a:xfrm>
              <a:off x="579120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FDB4C36-DD28-BF08-076B-CC50ADC01C0D}"/>
                </a:ext>
              </a:extLst>
            </p:cNvPr>
            <p:cNvSpPr/>
            <p:nvPr/>
          </p:nvSpPr>
          <p:spPr>
            <a:xfrm>
              <a:off x="697865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0858F56-357B-C31A-F0BA-369C693AD623}"/>
                </a:ext>
              </a:extLst>
            </p:cNvPr>
            <p:cNvSpPr/>
            <p:nvPr/>
          </p:nvSpPr>
          <p:spPr>
            <a:xfrm>
              <a:off x="816610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32A5E0F-0CB1-C821-A6A8-1F85A149CA56}"/>
                </a:ext>
              </a:extLst>
            </p:cNvPr>
            <p:cNvSpPr/>
            <p:nvPr/>
          </p:nvSpPr>
          <p:spPr>
            <a:xfrm>
              <a:off x="341630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00FBD82-C012-865F-A8FA-D3A586346A0C}"/>
                </a:ext>
              </a:extLst>
            </p:cNvPr>
            <p:cNvSpPr/>
            <p:nvPr/>
          </p:nvSpPr>
          <p:spPr>
            <a:xfrm>
              <a:off x="460375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A47922C-2518-F472-EB6B-81678FB5255C}"/>
                </a:ext>
              </a:extLst>
            </p:cNvPr>
            <p:cNvSpPr/>
            <p:nvPr/>
          </p:nvSpPr>
          <p:spPr>
            <a:xfrm>
              <a:off x="579120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F27E703-6B43-B4C9-F48D-3083891F8A2F}"/>
                </a:ext>
              </a:extLst>
            </p:cNvPr>
            <p:cNvSpPr/>
            <p:nvPr/>
          </p:nvSpPr>
          <p:spPr>
            <a:xfrm>
              <a:off x="697865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143BAE6-E869-A372-673D-5EF39CDB71EF}"/>
                </a:ext>
              </a:extLst>
            </p:cNvPr>
            <p:cNvSpPr/>
            <p:nvPr/>
          </p:nvSpPr>
          <p:spPr>
            <a:xfrm>
              <a:off x="816610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86B5751D-5A79-CE19-24B3-974BAD3D7E67}"/>
              </a:ext>
            </a:extLst>
          </p:cNvPr>
          <p:cNvSpPr/>
          <p:nvPr userDrawn="1"/>
        </p:nvSpPr>
        <p:spPr>
          <a:xfrm>
            <a:off x="3141345" y="474345"/>
            <a:ext cx="5909310" cy="5909310"/>
          </a:xfrm>
          <a:custGeom>
            <a:avLst/>
            <a:gdLst>
              <a:gd name="connsiteX0" fmla="*/ 2374900 w 4749800"/>
              <a:gd name="connsiteY0" fmla="*/ 0 h 4749800"/>
              <a:gd name="connsiteX1" fmla="*/ 2618238 w 4749800"/>
              <a:gd name="connsiteY1" fmla="*/ 526555 h 4749800"/>
              <a:gd name="connsiteX2" fmla="*/ 2989567 w 4749800"/>
              <a:gd name="connsiteY2" fmla="*/ 80924 h 4749800"/>
              <a:gd name="connsiteX3" fmla="*/ 3088335 w 4749800"/>
              <a:gd name="connsiteY3" fmla="*/ 652513 h 4749800"/>
              <a:gd name="connsiteX4" fmla="*/ 3562350 w 4749800"/>
              <a:gd name="connsiteY4" fmla="*/ 318179 h 4749800"/>
              <a:gd name="connsiteX5" fmla="*/ 3509810 w 4749800"/>
              <a:gd name="connsiteY5" fmla="*/ 895852 h 4749800"/>
              <a:gd name="connsiteX6" fmla="*/ 4054208 w 4749800"/>
              <a:gd name="connsiteY6" fmla="*/ 695592 h 4749800"/>
              <a:gd name="connsiteX7" fmla="*/ 3853949 w 4749800"/>
              <a:gd name="connsiteY7" fmla="*/ 1239990 h 4749800"/>
              <a:gd name="connsiteX8" fmla="*/ 4431621 w 4749800"/>
              <a:gd name="connsiteY8" fmla="*/ 1187450 h 4749800"/>
              <a:gd name="connsiteX9" fmla="*/ 4097287 w 4749800"/>
              <a:gd name="connsiteY9" fmla="*/ 1661465 h 4749800"/>
              <a:gd name="connsiteX10" fmla="*/ 4668876 w 4749800"/>
              <a:gd name="connsiteY10" fmla="*/ 1760233 h 4749800"/>
              <a:gd name="connsiteX11" fmla="*/ 4223246 w 4749800"/>
              <a:gd name="connsiteY11" fmla="*/ 2131562 h 4749800"/>
              <a:gd name="connsiteX12" fmla="*/ 4749800 w 4749800"/>
              <a:gd name="connsiteY12" fmla="*/ 2374900 h 4749800"/>
              <a:gd name="connsiteX13" fmla="*/ 4223246 w 4749800"/>
              <a:gd name="connsiteY13" fmla="*/ 2618238 h 4749800"/>
              <a:gd name="connsiteX14" fmla="*/ 4668876 w 4749800"/>
              <a:gd name="connsiteY14" fmla="*/ 2989567 h 4749800"/>
              <a:gd name="connsiteX15" fmla="*/ 4097287 w 4749800"/>
              <a:gd name="connsiteY15" fmla="*/ 3088335 h 4749800"/>
              <a:gd name="connsiteX16" fmla="*/ 4431621 w 4749800"/>
              <a:gd name="connsiteY16" fmla="*/ 3562350 h 4749800"/>
              <a:gd name="connsiteX17" fmla="*/ 3853949 w 4749800"/>
              <a:gd name="connsiteY17" fmla="*/ 3509810 h 4749800"/>
              <a:gd name="connsiteX18" fmla="*/ 4054208 w 4749800"/>
              <a:gd name="connsiteY18" fmla="*/ 4054208 h 4749800"/>
              <a:gd name="connsiteX19" fmla="*/ 3509810 w 4749800"/>
              <a:gd name="connsiteY19" fmla="*/ 3853949 h 4749800"/>
              <a:gd name="connsiteX20" fmla="*/ 3562350 w 4749800"/>
              <a:gd name="connsiteY20" fmla="*/ 4431621 h 4749800"/>
              <a:gd name="connsiteX21" fmla="*/ 3088335 w 4749800"/>
              <a:gd name="connsiteY21" fmla="*/ 4097287 h 4749800"/>
              <a:gd name="connsiteX22" fmla="*/ 2989567 w 4749800"/>
              <a:gd name="connsiteY22" fmla="*/ 4668876 h 4749800"/>
              <a:gd name="connsiteX23" fmla="*/ 2618238 w 4749800"/>
              <a:gd name="connsiteY23" fmla="*/ 4223246 h 4749800"/>
              <a:gd name="connsiteX24" fmla="*/ 2374900 w 4749800"/>
              <a:gd name="connsiteY24" fmla="*/ 4749800 h 4749800"/>
              <a:gd name="connsiteX25" fmla="*/ 2131562 w 4749800"/>
              <a:gd name="connsiteY25" fmla="*/ 4223246 h 4749800"/>
              <a:gd name="connsiteX26" fmla="*/ 1760233 w 4749800"/>
              <a:gd name="connsiteY26" fmla="*/ 4668876 h 4749800"/>
              <a:gd name="connsiteX27" fmla="*/ 1661465 w 4749800"/>
              <a:gd name="connsiteY27" fmla="*/ 4097287 h 4749800"/>
              <a:gd name="connsiteX28" fmla="*/ 1187450 w 4749800"/>
              <a:gd name="connsiteY28" fmla="*/ 4431621 h 4749800"/>
              <a:gd name="connsiteX29" fmla="*/ 1239990 w 4749800"/>
              <a:gd name="connsiteY29" fmla="*/ 3853949 h 4749800"/>
              <a:gd name="connsiteX30" fmla="*/ 695592 w 4749800"/>
              <a:gd name="connsiteY30" fmla="*/ 4054208 h 4749800"/>
              <a:gd name="connsiteX31" fmla="*/ 895852 w 4749800"/>
              <a:gd name="connsiteY31" fmla="*/ 3509810 h 4749800"/>
              <a:gd name="connsiteX32" fmla="*/ 318179 w 4749800"/>
              <a:gd name="connsiteY32" fmla="*/ 3562350 h 4749800"/>
              <a:gd name="connsiteX33" fmla="*/ 652513 w 4749800"/>
              <a:gd name="connsiteY33" fmla="*/ 3088335 h 4749800"/>
              <a:gd name="connsiteX34" fmla="*/ 80924 w 4749800"/>
              <a:gd name="connsiteY34" fmla="*/ 2989567 h 4749800"/>
              <a:gd name="connsiteX35" fmla="*/ 526555 w 4749800"/>
              <a:gd name="connsiteY35" fmla="*/ 2618238 h 4749800"/>
              <a:gd name="connsiteX36" fmla="*/ 0 w 4749800"/>
              <a:gd name="connsiteY36" fmla="*/ 2374900 h 4749800"/>
              <a:gd name="connsiteX37" fmla="*/ 526555 w 4749800"/>
              <a:gd name="connsiteY37" fmla="*/ 2131562 h 4749800"/>
              <a:gd name="connsiteX38" fmla="*/ 80924 w 4749800"/>
              <a:gd name="connsiteY38" fmla="*/ 1760233 h 4749800"/>
              <a:gd name="connsiteX39" fmla="*/ 652513 w 4749800"/>
              <a:gd name="connsiteY39" fmla="*/ 1661465 h 4749800"/>
              <a:gd name="connsiteX40" fmla="*/ 318179 w 4749800"/>
              <a:gd name="connsiteY40" fmla="*/ 1187450 h 4749800"/>
              <a:gd name="connsiteX41" fmla="*/ 895852 w 4749800"/>
              <a:gd name="connsiteY41" fmla="*/ 1239990 h 4749800"/>
              <a:gd name="connsiteX42" fmla="*/ 695592 w 4749800"/>
              <a:gd name="connsiteY42" fmla="*/ 695592 h 4749800"/>
              <a:gd name="connsiteX43" fmla="*/ 1239990 w 4749800"/>
              <a:gd name="connsiteY43" fmla="*/ 895852 h 4749800"/>
              <a:gd name="connsiteX44" fmla="*/ 1187450 w 4749800"/>
              <a:gd name="connsiteY44" fmla="*/ 318179 h 4749800"/>
              <a:gd name="connsiteX45" fmla="*/ 1661465 w 4749800"/>
              <a:gd name="connsiteY45" fmla="*/ 652513 h 4749800"/>
              <a:gd name="connsiteX46" fmla="*/ 1760233 w 4749800"/>
              <a:gd name="connsiteY46" fmla="*/ 80924 h 4749800"/>
              <a:gd name="connsiteX47" fmla="*/ 2131562 w 4749800"/>
              <a:gd name="connsiteY47" fmla="*/ 526555 h 4749800"/>
              <a:gd name="connsiteX48" fmla="*/ 2374900 w 4749800"/>
              <a:gd name="connsiteY48" fmla="*/ 0 h 47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49800" h="4749800">
                <a:moveTo>
                  <a:pt x="2374900" y="0"/>
                </a:moveTo>
                <a:lnTo>
                  <a:pt x="2618238" y="526555"/>
                </a:lnTo>
                <a:lnTo>
                  <a:pt x="2989567" y="80924"/>
                </a:lnTo>
                <a:lnTo>
                  <a:pt x="3088335" y="652513"/>
                </a:lnTo>
                <a:lnTo>
                  <a:pt x="3562350" y="318179"/>
                </a:lnTo>
                <a:lnTo>
                  <a:pt x="3509810" y="895852"/>
                </a:lnTo>
                <a:lnTo>
                  <a:pt x="4054208" y="695592"/>
                </a:lnTo>
                <a:lnTo>
                  <a:pt x="3853949" y="1239990"/>
                </a:lnTo>
                <a:lnTo>
                  <a:pt x="4431621" y="1187450"/>
                </a:lnTo>
                <a:lnTo>
                  <a:pt x="4097287" y="1661465"/>
                </a:lnTo>
                <a:lnTo>
                  <a:pt x="4668876" y="1760233"/>
                </a:lnTo>
                <a:lnTo>
                  <a:pt x="4223246" y="2131562"/>
                </a:lnTo>
                <a:lnTo>
                  <a:pt x="4749800" y="2374900"/>
                </a:lnTo>
                <a:lnTo>
                  <a:pt x="4223246" y="2618238"/>
                </a:lnTo>
                <a:lnTo>
                  <a:pt x="4668876" y="2989567"/>
                </a:lnTo>
                <a:lnTo>
                  <a:pt x="4097287" y="3088335"/>
                </a:lnTo>
                <a:lnTo>
                  <a:pt x="4431621" y="3562350"/>
                </a:lnTo>
                <a:lnTo>
                  <a:pt x="3853949" y="3509810"/>
                </a:lnTo>
                <a:lnTo>
                  <a:pt x="4054208" y="4054208"/>
                </a:lnTo>
                <a:lnTo>
                  <a:pt x="3509810" y="3853949"/>
                </a:lnTo>
                <a:lnTo>
                  <a:pt x="3562350" y="4431621"/>
                </a:lnTo>
                <a:lnTo>
                  <a:pt x="3088335" y="4097287"/>
                </a:lnTo>
                <a:lnTo>
                  <a:pt x="2989567" y="4668876"/>
                </a:lnTo>
                <a:lnTo>
                  <a:pt x="2618238" y="4223246"/>
                </a:lnTo>
                <a:lnTo>
                  <a:pt x="2374900" y="4749800"/>
                </a:lnTo>
                <a:lnTo>
                  <a:pt x="2131562" y="4223246"/>
                </a:lnTo>
                <a:lnTo>
                  <a:pt x="1760233" y="4668876"/>
                </a:lnTo>
                <a:lnTo>
                  <a:pt x="1661465" y="4097287"/>
                </a:lnTo>
                <a:lnTo>
                  <a:pt x="1187450" y="4431621"/>
                </a:lnTo>
                <a:lnTo>
                  <a:pt x="1239990" y="3853949"/>
                </a:lnTo>
                <a:lnTo>
                  <a:pt x="695592" y="4054208"/>
                </a:lnTo>
                <a:lnTo>
                  <a:pt x="895852" y="3509810"/>
                </a:lnTo>
                <a:lnTo>
                  <a:pt x="318179" y="3562350"/>
                </a:lnTo>
                <a:lnTo>
                  <a:pt x="652513" y="3088335"/>
                </a:lnTo>
                <a:lnTo>
                  <a:pt x="80924" y="2989567"/>
                </a:lnTo>
                <a:lnTo>
                  <a:pt x="526555" y="2618238"/>
                </a:lnTo>
                <a:lnTo>
                  <a:pt x="0" y="2374900"/>
                </a:lnTo>
                <a:lnTo>
                  <a:pt x="526555" y="2131562"/>
                </a:lnTo>
                <a:lnTo>
                  <a:pt x="80924" y="1760233"/>
                </a:lnTo>
                <a:lnTo>
                  <a:pt x="652513" y="1661465"/>
                </a:lnTo>
                <a:lnTo>
                  <a:pt x="318179" y="1187450"/>
                </a:lnTo>
                <a:lnTo>
                  <a:pt x="895852" y="1239990"/>
                </a:lnTo>
                <a:lnTo>
                  <a:pt x="695592" y="695592"/>
                </a:lnTo>
                <a:lnTo>
                  <a:pt x="1239990" y="895852"/>
                </a:lnTo>
                <a:lnTo>
                  <a:pt x="1187450" y="318179"/>
                </a:lnTo>
                <a:lnTo>
                  <a:pt x="1661465" y="652513"/>
                </a:lnTo>
                <a:lnTo>
                  <a:pt x="1760233" y="80924"/>
                </a:lnTo>
                <a:lnTo>
                  <a:pt x="2131562" y="526555"/>
                </a:lnTo>
                <a:lnTo>
                  <a:pt x="2374900" y="0"/>
                </a:lnTo>
                <a:close/>
              </a:path>
            </a:pathLst>
          </a:custGeom>
          <a:solidFill>
            <a:srgbClr val="FF8A2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60187665-5738-1016-2093-6972D45AC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1905" y="3050435"/>
            <a:ext cx="4523151" cy="757130"/>
          </a:xfrm>
          <a:noFill/>
        </p:spPr>
        <p:txBody>
          <a:bodyPr wrap="square" rtlCol="0" anchor="ctr">
            <a:spAutoFit/>
          </a:bodyPr>
          <a:lstStyle>
            <a:lvl1pPr algn="r">
              <a:defRPr lang="en-GB" sz="4800" b="1">
                <a:latin typeface="Inter SemiBold" panose="02000503000000020004" pitchFamily="2" charset="0"/>
                <a:ea typeface="Inter SemiBold" panose="02000503000000020004" pitchFamily="2" charset="0"/>
                <a:cs typeface="+mn-cs"/>
              </a:defRPr>
            </a:lvl1pPr>
          </a:lstStyle>
          <a:p>
            <a:pPr marL="0" lvl="0" algn="ctr"/>
            <a:r>
              <a:rPr lang="en-US" altLang="zh-TW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1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34" grpId="1" animBg="1"/>
      <p:bldP spid="36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3">
            <a:extLst>
              <a:ext uri="{FF2B5EF4-FFF2-40B4-BE49-F238E27FC236}">
                <a16:creationId xmlns:a16="http://schemas.microsoft.com/office/drawing/2014/main" id="{A10A964E-5F79-244F-5649-B67469C2F1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0019" flipH="1">
            <a:off x="-227237" y="4945424"/>
            <a:ext cx="12677107" cy="2755279"/>
          </a:xfrm>
          <a:prstGeom prst="rect">
            <a:avLst/>
          </a:prstGeom>
        </p:spPr>
      </p:pic>
      <p:pic>
        <p:nvPicPr>
          <p:cNvPr id="8" name="2">
            <a:extLst>
              <a:ext uri="{FF2B5EF4-FFF2-40B4-BE49-F238E27FC236}">
                <a16:creationId xmlns:a16="http://schemas.microsoft.com/office/drawing/2014/main" id="{AE490028-0315-EB3B-E225-24BC069374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8593" y="5382981"/>
            <a:ext cx="12677107" cy="3282099"/>
          </a:xfrm>
          <a:prstGeom prst="rect">
            <a:avLst/>
          </a:prstGeom>
        </p:spPr>
      </p:pic>
      <p:pic>
        <p:nvPicPr>
          <p:cNvPr id="9" name="1">
            <a:extLst>
              <a:ext uri="{FF2B5EF4-FFF2-40B4-BE49-F238E27FC236}">
                <a16:creationId xmlns:a16="http://schemas.microsoft.com/office/drawing/2014/main" id="{520964B8-29ED-C516-ED15-5DB1F3D700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48028" y="5678326"/>
            <a:ext cx="13333529" cy="373338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A6D440A-DD34-DECE-597F-7E1FEDEA13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3660" y="4483234"/>
            <a:ext cx="301628" cy="30162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318F3E-B9C1-2BA0-88E6-29941BF1B5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432" y="3489196"/>
            <a:ext cx="301628" cy="3016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95F057-F829-5CAE-B5CC-79CC563066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2523" y="2752926"/>
            <a:ext cx="301628" cy="3016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FC3EBC0-006E-AF01-E6CB-3715FA1905D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4848" y="3425088"/>
            <a:ext cx="301628" cy="30162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F51D44D-DC84-D8F5-3691-37825BC73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060" y="1104815"/>
            <a:ext cx="301628" cy="30162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AA19FF5-B505-D75B-B4EE-70AD8AA2C9C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6148" y="836428"/>
            <a:ext cx="301628" cy="30162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13E9D59-16C5-BFD8-519F-E3B5242E055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5717" y="4007140"/>
            <a:ext cx="301628" cy="3016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93CB4C2-76B2-834B-1052-658712028C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1899" y="1228314"/>
            <a:ext cx="301628" cy="30162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0939459-EB0B-DE7F-82FC-4C24629597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5820" y="2332719"/>
            <a:ext cx="301628" cy="30162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8850DFB-C76E-76E3-FA7A-ECA8D2AD497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2427" y="791933"/>
            <a:ext cx="1574918" cy="159741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20BC5BC-EA5B-6EF6-6144-5D682F677979}"/>
              </a:ext>
            </a:extLst>
          </p:cNvPr>
          <p:cNvGrpSpPr/>
          <p:nvPr userDrawn="1"/>
        </p:nvGrpSpPr>
        <p:grpSpPr>
          <a:xfrm rot="20653721">
            <a:off x="1150024" y="2168488"/>
            <a:ext cx="889000" cy="533400"/>
            <a:chOff x="7135992" y="3638262"/>
            <a:chExt cx="889000" cy="5334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387175A-D8AC-F704-C7A9-857D6F82E205}"/>
                </a:ext>
              </a:extLst>
            </p:cNvPr>
            <p:cNvSpPr/>
            <p:nvPr/>
          </p:nvSpPr>
          <p:spPr>
            <a:xfrm>
              <a:off x="7312188" y="3638262"/>
              <a:ext cx="539074" cy="533400"/>
            </a:xfrm>
            <a:custGeom>
              <a:avLst/>
              <a:gdLst>
                <a:gd name="connsiteX0" fmla="*/ 269537 w 539074"/>
                <a:gd name="connsiteY0" fmla="*/ 0 h 533400"/>
                <a:gd name="connsiteX1" fmla="*/ 297331 w 539074"/>
                <a:gd name="connsiteY1" fmla="*/ 57810 h 533400"/>
                <a:gd name="connsiteX2" fmla="*/ 339298 w 539074"/>
                <a:gd name="connsiteY2" fmla="*/ 9088 h 533400"/>
                <a:gd name="connsiteX3" fmla="*/ 351024 w 539074"/>
                <a:gd name="connsiteY3" fmla="*/ 72045 h 533400"/>
                <a:gd name="connsiteX4" fmla="*/ 404306 w 539074"/>
                <a:gd name="connsiteY4" fmla="*/ 35731 h 533400"/>
                <a:gd name="connsiteX5" fmla="*/ 399163 w 539074"/>
                <a:gd name="connsiteY5" fmla="*/ 99546 h 533400"/>
                <a:gd name="connsiteX6" fmla="*/ 460128 w 539074"/>
                <a:gd name="connsiteY6" fmla="*/ 78115 h 533400"/>
                <a:gd name="connsiteX7" fmla="*/ 438469 w 539074"/>
                <a:gd name="connsiteY7" fmla="*/ 138438 h 533400"/>
                <a:gd name="connsiteX8" fmla="*/ 502963 w 539074"/>
                <a:gd name="connsiteY8" fmla="*/ 133350 h 533400"/>
                <a:gd name="connsiteX9" fmla="*/ 466263 w 539074"/>
                <a:gd name="connsiteY9" fmla="*/ 186071 h 533400"/>
                <a:gd name="connsiteX10" fmla="*/ 529890 w 539074"/>
                <a:gd name="connsiteY10" fmla="*/ 197673 h 533400"/>
                <a:gd name="connsiteX11" fmla="*/ 480650 w 539074"/>
                <a:gd name="connsiteY11" fmla="*/ 239199 h 533400"/>
                <a:gd name="connsiteX12" fmla="*/ 539075 w 539074"/>
                <a:gd name="connsiteY12" fmla="*/ 266700 h 533400"/>
                <a:gd name="connsiteX13" fmla="*/ 480650 w 539074"/>
                <a:gd name="connsiteY13" fmla="*/ 294201 h 533400"/>
                <a:gd name="connsiteX14" fmla="*/ 529890 w 539074"/>
                <a:gd name="connsiteY14" fmla="*/ 335727 h 533400"/>
                <a:gd name="connsiteX15" fmla="*/ 466263 w 539074"/>
                <a:gd name="connsiteY15" fmla="*/ 347329 h 533400"/>
                <a:gd name="connsiteX16" fmla="*/ 502963 w 539074"/>
                <a:gd name="connsiteY16" fmla="*/ 400050 h 533400"/>
                <a:gd name="connsiteX17" fmla="*/ 438469 w 539074"/>
                <a:gd name="connsiteY17" fmla="*/ 394962 h 533400"/>
                <a:gd name="connsiteX18" fmla="*/ 460128 w 539074"/>
                <a:gd name="connsiteY18" fmla="*/ 455285 h 533400"/>
                <a:gd name="connsiteX19" fmla="*/ 399163 w 539074"/>
                <a:gd name="connsiteY19" fmla="*/ 433854 h 533400"/>
                <a:gd name="connsiteX20" fmla="*/ 404306 w 539074"/>
                <a:gd name="connsiteY20" fmla="*/ 497669 h 533400"/>
                <a:gd name="connsiteX21" fmla="*/ 351024 w 539074"/>
                <a:gd name="connsiteY21" fmla="*/ 461355 h 533400"/>
                <a:gd name="connsiteX22" fmla="*/ 339298 w 539074"/>
                <a:gd name="connsiteY22" fmla="*/ 524313 h 533400"/>
                <a:gd name="connsiteX23" fmla="*/ 297331 w 539074"/>
                <a:gd name="connsiteY23" fmla="*/ 475591 h 533400"/>
                <a:gd name="connsiteX24" fmla="*/ 269537 w 539074"/>
                <a:gd name="connsiteY24" fmla="*/ 533400 h 533400"/>
                <a:gd name="connsiteX25" fmla="*/ 241744 w 539074"/>
                <a:gd name="connsiteY25" fmla="*/ 475591 h 533400"/>
                <a:gd name="connsiteX26" fmla="*/ 199775 w 539074"/>
                <a:gd name="connsiteY26" fmla="*/ 524313 h 533400"/>
                <a:gd name="connsiteX27" fmla="*/ 188051 w 539074"/>
                <a:gd name="connsiteY27" fmla="*/ 461355 h 533400"/>
                <a:gd name="connsiteX28" fmla="*/ 134769 w 539074"/>
                <a:gd name="connsiteY28" fmla="*/ 497669 h 533400"/>
                <a:gd name="connsiteX29" fmla="*/ 139911 w 539074"/>
                <a:gd name="connsiteY29" fmla="*/ 433854 h 533400"/>
                <a:gd name="connsiteX30" fmla="*/ 78945 w 539074"/>
                <a:gd name="connsiteY30" fmla="*/ 455285 h 533400"/>
                <a:gd name="connsiteX31" fmla="*/ 100605 w 539074"/>
                <a:gd name="connsiteY31" fmla="*/ 394962 h 533400"/>
                <a:gd name="connsiteX32" fmla="*/ 36110 w 539074"/>
                <a:gd name="connsiteY32" fmla="*/ 400050 h 533400"/>
                <a:gd name="connsiteX33" fmla="*/ 72811 w 539074"/>
                <a:gd name="connsiteY33" fmla="*/ 347329 h 533400"/>
                <a:gd name="connsiteX34" fmla="*/ 9184 w 539074"/>
                <a:gd name="connsiteY34" fmla="*/ 335727 h 533400"/>
                <a:gd name="connsiteX35" fmla="*/ 58424 w 539074"/>
                <a:gd name="connsiteY35" fmla="*/ 294201 h 533400"/>
                <a:gd name="connsiteX36" fmla="*/ 0 w 539074"/>
                <a:gd name="connsiteY36" fmla="*/ 266700 h 533400"/>
                <a:gd name="connsiteX37" fmla="*/ 58424 w 539074"/>
                <a:gd name="connsiteY37" fmla="*/ 239199 h 533400"/>
                <a:gd name="connsiteX38" fmla="*/ 9184 w 539074"/>
                <a:gd name="connsiteY38" fmla="*/ 197673 h 533400"/>
                <a:gd name="connsiteX39" fmla="*/ 72811 w 539074"/>
                <a:gd name="connsiteY39" fmla="*/ 186071 h 533400"/>
                <a:gd name="connsiteX40" fmla="*/ 36110 w 539074"/>
                <a:gd name="connsiteY40" fmla="*/ 133350 h 533400"/>
                <a:gd name="connsiteX41" fmla="*/ 100605 w 539074"/>
                <a:gd name="connsiteY41" fmla="*/ 138438 h 533400"/>
                <a:gd name="connsiteX42" fmla="*/ 78945 w 539074"/>
                <a:gd name="connsiteY42" fmla="*/ 78115 h 533400"/>
                <a:gd name="connsiteX43" fmla="*/ 139911 w 539074"/>
                <a:gd name="connsiteY43" fmla="*/ 99546 h 533400"/>
                <a:gd name="connsiteX44" fmla="*/ 134769 w 539074"/>
                <a:gd name="connsiteY44" fmla="*/ 35731 h 533400"/>
                <a:gd name="connsiteX45" fmla="*/ 188051 w 539074"/>
                <a:gd name="connsiteY45" fmla="*/ 72045 h 533400"/>
                <a:gd name="connsiteX46" fmla="*/ 199775 w 539074"/>
                <a:gd name="connsiteY46" fmla="*/ 9088 h 533400"/>
                <a:gd name="connsiteX47" fmla="*/ 241744 w 539074"/>
                <a:gd name="connsiteY47" fmla="*/ 57810 h 533400"/>
                <a:gd name="connsiteX48" fmla="*/ 269537 w 539074"/>
                <a:gd name="connsiteY48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39074" h="533400">
                  <a:moveTo>
                    <a:pt x="269537" y="0"/>
                  </a:moveTo>
                  <a:lnTo>
                    <a:pt x="297331" y="57810"/>
                  </a:lnTo>
                  <a:lnTo>
                    <a:pt x="339298" y="9088"/>
                  </a:lnTo>
                  <a:lnTo>
                    <a:pt x="351024" y="72045"/>
                  </a:lnTo>
                  <a:lnTo>
                    <a:pt x="404306" y="35731"/>
                  </a:lnTo>
                  <a:lnTo>
                    <a:pt x="399163" y="99546"/>
                  </a:lnTo>
                  <a:lnTo>
                    <a:pt x="460128" y="78115"/>
                  </a:lnTo>
                  <a:lnTo>
                    <a:pt x="438469" y="138438"/>
                  </a:lnTo>
                  <a:lnTo>
                    <a:pt x="502963" y="133350"/>
                  </a:lnTo>
                  <a:lnTo>
                    <a:pt x="466263" y="186071"/>
                  </a:lnTo>
                  <a:lnTo>
                    <a:pt x="529890" y="197673"/>
                  </a:lnTo>
                  <a:lnTo>
                    <a:pt x="480650" y="239199"/>
                  </a:lnTo>
                  <a:lnTo>
                    <a:pt x="539075" y="266700"/>
                  </a:lnTo>
                  <a:lnTo>
                    <a:pt x="480650" y="294201"/>
                  </a:lnTo>
                  <a:lnTo>
                    <a:pt x="529890" y="335727"/>
                  </a:lnTo>
                  <a:lnTo>
                    <a:pt x="466263" y="347329"/>
                  </a:lnTo>
                  <a:lnTo>
                    <a:pt x="502963" y="400050"/>
                  </a:lnTo>
                  <a:lnTo>
                    <a:pt x="438469" y="394962"/>
                  </a:lnTo>
                  <a:lnTo>
                    <a:pt x="460128" y="455285"/>
                  </a:lnTo>
                  <a:lnTo>
                    <a:pt x="399163" y="433854"/>
                  </a:lnTo>
                  <a:lnTo>
                    <a:pt x="404306" y="497669"/>
                  </a:lnTo>
                  <a:lnTo>
                    <a:pt x="351024" y="461355"/>
                  </a:lnTo>
                  <a:lnTo>
                    <a:pt x="339298" y="524313"/>
                  </a:lnTo>
                  <a:lnTo>
                    <a:pt x="297331" y="475591"/>
                  </a:lnTo>
                  <a:lnTo>
                    <a:pt x="269537" y="533400"/>
                  </a:lnTo>
                  <a:lnTo>
                    <a:pt x="241744" y="475591"/>
                  </a:lnTo>
                  <a:lnTo>
                    <a:pt x="199775" y="524313"/>
                  </a:lnTo>
                  <a:lnTo>
                    <a:pt x="188051" y="461355"/>
                  </a:lnTo>
                  <a:lnTo>
                    <a:pt x="134769" y="497669"/>
                  </a:lnTo>
                  <a:lnTo>
                    <a:pt x="139911" y="433854"/>
                  </a:lnTo>
                  <a:lnTo>
                    <a:pt x="78945" y="455285"/>
                  </a:lnTo>
                  <a:lnTo>
                    <a:pt x="100605" y="394962"/>
                  </a:lnTo>
                  <a:lnTo>
                    <a:pt x="36110" y="400050"/>
                  </a:lnTo>
                  <a:lnTo>
                    <a:pt x="72811" y="347329"/>
                  </a:lnTo>
                  <a:lnTo>
                    <a:pt x="9184" y="335727"/>
                  </a:lnTo>
                  <a:lnTo>
                    <a:pt x="58424" y="294201"/>
                  </a:lnTo>
                  <a:lnTo>
                    <a:pt x="0" y="266700"/>
                  </a:lnTo>
                  <a:lnTo>
                    <a:pt x="58424" y="239199"/>
                  </a:lnTo>
                  <a:lnTo>
                    <a:pt x="9184" y="197673"/>
                  </a:lnTo>
                  <a:lnTo>
                    <a:pt x="72811" y="186071"/>
                  </a:lnTo>
                  <a:lnTo>
                    <a:pt x="36110" y="133350"/>
                  </a:lnTo>
                  <a:lnTo>
                    <a:pt x="100605" y="138438"/>
                  </a:lnTo>
                  <a:lnTo>
                    <a:pt x="78945" y="78115"/>
                  </a:lnTo>
                  <a:lnTo>
                    <a:pt x="139911" y="99546"/>
                  </a:lnTo>
                  <a:lnTo>
                    <a:pt x="134769" y="35731"/>
                  </a:lnTo>
                  <a:lnTo>
                    <a:pt x="188051" y="72045"/>
                  </a:lnTo>
                  <a:lnTo>
                    <a:pt x="199775" y="9088"/>
                  </a:lnTo>
                  <a:lnTo>
                    <a:pt x="241744" y="57810"/>
                  </a:lnTo>
                  <a:lnTo>
                    <a:pt x="269537" y="0"/>
                  </a:lnTo>
                  <a:close/>
                </a:path>
              </a:pathLst>
            </a:custGeom>
            <a:solidFill>
              <a:srgbClr val="F5FD49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674B9EE-19E7-2AB1-96AB-E0A28856EB1D}"/>
                </a:ext>
              </a:extLst>
            </p:cNvPr>
            <p:cNvSpPr/>
            <p:nvPr/>
          </p:nvSpPr>
          <p:spPr>
            <a:xfrm>
              <a:off x="7135992" y="3868984"/>
              <a:ext cx="889000" cy="87445"/>
            </a:xfrm>
            <a:custGeom>
              <a:avLst/>
              <a:gdLst>
                <a:gd name="connsiteX0" fmla="*/ 666254 w 889000"/>
                <a:gd name="connsiteY0" fmla="*/ 106 h 87445"/>
                <a:gd name="connsiteX1" fmla="*/ 855097 w 889000"/>
                <a:gd name="connsiteY1" fmla="*/ 22734 h 87445"/>
                <a:gd name="connsiteX2" fmla="*/ 873797 w 889000"/>
                <a:gd name="connsiteY2" fmla="*/ 52789 h 87445"/>
                <a:gd name="connsiteX3" fmla="*/ 714606 w 889000"/>
                <a:gd name="connsiteY3" fmla="*/ 77817 h 87445"/>
                <a:gd name="connsiteX4" fmla="*/ 443487 w 889000"/>
                <a:gd name="connsiteY4" fmla="*/ 87446 h 87445"/>
                <a:gd name="connsiteX5" fmla="*/ 172789 w 889000"/>
                <a:gd name="connsiteY5" fmla="*/ 77687 h 87445"/>
                <a:gd name="connsiteX6" fmla="*/ 14682 w 889000"/>
                <a:gd name="connsiteY6" fmla="*/ 52583 h 87445"/>
                <a:gd name="connsiteX7" fmla="*/ 34683 w 889000"/>
                <a:gd name="connsiteY7" fmla="*/ 22538 h 87445"/>
                <a:gd name="connsiteX8" fmla="*/ 224504 w 889000"/>
                <a:gd name="connsiteY8" fmla="*/ 0 h 87445"/>
                <a:gd name="connsiteX9" fmla="*/ 236436 w 889000"/>
                <a:gd name="connsiteY9" fmla="*/ 7904 h 87445"/>
                <a:gd name="connsiteX10" fmla="*/ 226979 w 889000"/>
                <a:gd name="connsiteY10" fmla="*/ 12583 h 87445"/>
                <a:gd name="connsiteX11" fmla="*/ 137138 w 889000"/>
                <a:gd name="connsiteY11" fmla="*/ 27068 h 87445"/>
                <a:gd name="connsiteX12" fmla="*/ 122137 w 889000"/>
                <a:gd name="connsiteY12" fmla="*/ 49602 h 87445"/>
                <a:gd name="connsiteX13" fmla="*/ 240717 w 889000"/>
                <a:gd name="connsiteY13" fmla="*/ 68430 h 87445"/>
                <a:gd name="connsiteX14" fmla="*/ 443741 w 889000"/>
                <a:gd name="connsiteY14" fmla="*/ 75748 h 87445"/>
                <a:gd name="connsiteX15" fmla="*/ 647079 w 889000"/>
                <a:gd name="connsiteY15" fmla="*/ 68527 h 87445"/>
                <a:gd name="connsiteX16" fmla="*/ 766473 w 889000"/>
                <a:gd name="connsiteY16" fmla="*/ 49756 h 87445"/>
                <a:gd name="connsiteX17" fmla="*/ 752448 w 889000"/>
                <a:gd name="connsiteY17" fmla="*/ 27215 h 87445"/>
                <a:gd name="connsiteX18" fmla="*/ 670545 w 889000"/>
                <a:gd name="connsiteY18" fmla="*/ 14864 h 87445"/>
                <a:gd name="connsiteX19" fmla="*/ 652564 w 889000"/>
                <a:gd name="connsiteY19" fmla="*/ 7904 h 87445"/>
                <a:gd name="connsiteX20" fmla="*/ 666254 w 889000"/>
                <a:gd name="connsiteY20" fmla="*/ 106 h 8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9000" h="87445">
                  <a:moveTo>
                    <a:pt x="666254" y="106"/>
                  </a:moveTo>
                  <a:cubicBezTo>
                    <a:pt x="751175" y="5252"/>
                    <a:pt x="817564" y="13207"/>
                    <a:pt x="855097" y="22734"/>
                  </a:cubicBezTo>
                  <a:cubicBezTo>
                    <a:pt x="892631" y="32261"/>
                    <a:pt x="899205" y="42827"/>
                    <a:pt x="873797" y="52789"/>
                  </a:cubicBezTo>
                  <a:cubicBezTo>
                    <a:pt x="848390" y="62750"/>
                    <a:pt x="792425" y="71550"/>
                    <a:pt x="714606" y="77817"/>
                  </a:cubicBezTo>
                  <a:cubicBezTo>
                    <a:pt x="636786" y="84084"/>
                    <a:pt x="541473" y="87470"/>
                    <a:pt x="443487" y="87446"/>
                  </a:cubicBezTo>
                  <a:cubicBezTo>
                    <a:pt x="345502" y="87422"/>
                    <a:pt x="250337" y="83992"/>
                    <a:pt x="172789" y="77687"/>
                  </a:cubicBezTo>
                  <a:cubicBezTo>
                    <a:pt x="95242" y="71382"/>
                    <a:pt x="39658" y="62557"/>
                    <a:pt x="14682" y="52583"/>
                  </a:cubicBezTo>
                  <a:cubicBezTo>
                    <a:pt x="-10293" y="42609"/>
                    <a:pt x="-3262" y="32047"/>
                    <a:pt x="34683" y="22538"/>
                  </a:cubicBezTo>
                  <a:cubicBezTo>
                    <a:pt x="72628" y="13028"/>
                    <a:pt x="139361" y="5105"/>
                    <a:pt x="224504" y="0"/>
                  </a:cubicBezTo>
                  <a:lnTo>
                    <a:pt x="236436" y="7904"/>
                  </a:lnTo>
                  <a:lnTo>
                    <a:pt x="226979" y="12583"/>
                  </a:lnTo>
                  <a:cubicBezTo>
                    <a:pt x="163122" y="16411"/>
                    <a:pt x="165596" y="19935"/>
                    <a:pt x="137138" y="27068"/>
                  </a:cubicBezTo>
                  <a:cubicBezTo>
                    <a:pt x="108678" y="34199"/>
                    <a:pt x="103405" y="42122"/>
                    <a:pt x="122137" y="49602"/>
                  </a:cubicBezTo>
                  <a:cubicBezTo>
                    <a:pt x="140869" y="57082"/>
                    <a:pt x="182556" y="63701"/>
                    <a:pt x="240717" y="68430"/>
                  </a:cubicBezTo>
                  <a:cubicBezTo>
                    <a:pt x="298878" y="73158"/>
                    <a:pt x="370251" y="75732"/>
                    <a:pt x="443741" y="75748"/>
                  </a:cubicBezTo>
                  <a:cubicBezTo>
                    <a:pt x="517230" y="75766"/>
                    <a:pt x="588715" y="73227"/>
                    <a:pt x="647079" y="68527"/>
                  </a:cubicBezTo>
                  <a:cubicBezTo>
                    <a:pt x="705444" y="63826"/>
                    <a:pt x="747417" y="57227"/>
                    <a:pt x="766473" y="49756"/>
                  </a:cubicBezTo>
                  <a:cubicBezTo>
                    <a:pt x="785528" y="42285"/>
                    <a:pt x="780598" y="34360"/>
                    <a:pt x="752448" y="27215"/>
                  </a:cubicBezTo>
                  <a:cubicBezTo>
                    <a:pt x="724298" y="20069"/>
                    <a:pt x="734236" y="18723"/>
                    <a:pt x="670545" y="14864"/>
                  </a:cubicBezTo>
                  <a:lnTo>
                    <a:pt x="652564" y="7904"/>
                  </a:lnTo>
                  <a:lnTo>
                    <a:pt x="666254" y="106"/>
                  </a:lnTo>
                  <a:close/>
                </a:path>
              </a:pathLst>
            </a:custGeom>
            <a:solidFill>
              <a:srgbClr val="12D861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AD9DE7-21FF-EFF3-DFFF-1549AF878810}"/>
              </a:ext>
            </a:extLst>
          </p:cNvPr>
          <p:cNvGrpSpPr/>
          <p:nvPr userDrawn="1"/>
        </p:nvGrpSpPr>
        <p:grpSpPr>
          <a:xfrm rot="626402">
            <a:off x="7404878" y="4209084"/>
            <a:ext cx="889000" cy="533403"/>
            <a:chOff x="3885408" y="3282802"/>
            <a:chExt cx="889000" cy="533403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8FB952B-350E-9BA6-9441-D147C9A29DAC}"/>
                </a:ext>
              </a:extLst>
            </p:cNvPr>
            <p:cNvSpPr/>
            <p:nvPr/>
          </p:nvSpPr>
          <p:spPr>
            <a:xfrm>
              <a:off x="4055642" y="3282802"/>
              <a:ext cx="539078" cy="533403"/>
            </a:xfrm>
            <a:custGeom>
              <a:avLst/>
              <a:gdLst>
                <a:gd name="connsiteX0" fmla="*/ 301157 w 539078"/>
                <a:gd name="connsiteY0" fmla="*/ 12958 h 533403"/>
                <a:gd name="connsiteX1" fmla="*/ 312141 w 539078"/>
                <a:gd name="connsiteY1" fmla="*/ 57703 h 533403"/>
                <a:gd name="connsiteX2" fmla="*/ 357363 w 539078"/>
                <a:gd name="connsiteY2" fmla="*/ 68573 h 533403"/>
                <a:gd name="connsiteX3" fmla="*/ 368349 w 539078"/>
                <a:gd name="connsiteY3" fmla="*/ 113318 h 533403"/>
                <a:gd name="connsiteX4" fmla="*/ 413567 w 539078"/>
                <a:gd name="connsiteY4" fmla="*/ 124188 h 533403"/>
                <a:gd name="connsiteX5" fmla="*/ 424552 w 539078"/>
                <a:gd name="connsiteY5" fmla="*/ 168935 h 533403"/>
                <a:gd name="connsiteX6" fmla="*/ 469778 w 539078"/>
                <a:gd name="connsiteY6" fmla="*/ 179803 h 533403"/>
                <a:gd name="connsiteX7" fmla="*/ 480764 w 539078"/>
                <a:gd name="connsiteY7" fmla="*/ 224547 h 533403"/>
                <a:gd name="connsiteX8" fmla="*/ 525983 w 539078"/>
                <a:gd name="connsiteY8" fmla="*/ 235418 h 533403"/>
                <a:gd name="connsiteX9" fmla="*/ 525983 w 539078"/>
                <a:gd name="connsiteY9" fmla="*/ 297984 h 533403"/>
                <a:gd name="connsiteX10" fmla="*/ 480762 w 539078"/>
                <a:gd name="connsiteY10" fmla="*/ 308855 h 533403"/>
                <a:gd name="connsiteX11" fmla="*/ 469776 w 539078"/>
                <a:gd name="connsiteY11" fmla="*/ 353600 h 533403"/>
                <a:gd name="connsiteX12" fmla="*/ 424554 w 539078"/>
                <a:gd name="connsiteY12" fmla="*/ 364469 h 533403"/>
                <a:gd name="connsiteX13" fmla="*/ 413570 w 539078"/>
                <a:gd name="connsiteY13" fmla="*/ 409215 h 533403"/>
                <a:gd name="connsiteX14" fmla="*/ 368348 w 539078"/>
                <a:gd name="connsiteY14" fmla="*/ 420084 h 533403"/>
                <a:gd name="connsiteX15" fmla="*/ 357363 w 539078"/>
                <a:gd name="connsiteY15" fmla="*/ 464830 h 533403"/>
                <a:gd name="connsiteX16" fmla="*/ 312140 w 539078"/>
                <a:gd name="connsiteY16" fmla="*/ 475699 h 533403"/>
                <a:gd name="connsiteX17" fmla="*/ 301156 w 539078"/>
                <a:gd name="connsiteY17" fmla="*/ 520445 h 533403"/>
                <a:gd name="connsiteX18" fmla="*/ 237923 w 539078"/>
                <a:gd name="connsiteY18" fmla="*/ 520445 h 533403"/>
                <a:gd name="connsiteX19" fmla="*/ 226937 w 539078"/>
                <a:gd name="connsiteY19" fmla="*/ 475701 h 533403"/>
                <a:gd name="connsiteX20" fmla="*/ 181718 w 539078"/>
                <a:gd name="connsiteY20" fmla="*/ 464830 h 533403"/>
                <a:gd name="connsiteX21" fmla="*/ 170734 w 539078"/>
                <a:gd name="connsiteY21" fmla="*/ 420083 h 533403"/>
                <a:gd name="connsiteX22" fmla="*/ 125507 w 539078"/>
                <a:gd name="connsiteY22" fmla="*/ 409215 h 533403"/>
                <a:gd name="connsiteX23" fmla="*/ 114521 w 539078"/>
                <a:gd name="connsiteY23" fmla="*/ 364470 h 533403"/>
                <a:gd name="connsiteX24" fmla="*/ 69303 w 539078"/>
                <a:gd name="connsiteY24" fmla="*/ 353600 h 533403"/>
                <a:gd name="connsiteX25" fmla="*/ 58318 w 539078"/>
                <a:gd name="connsiteY25" fmla="*/ 308855 h 533403"/>
                <a:gd name="connsiteX26" fmla="*/ 13096 w 539078"/>
                <a:gd name="connsiteY26" fmla="*/ 297984 h 533403"/>
                <a:gd name="connsiteX27" fmla="*/ 13096 w 539078"/>
                <a:gd name="connsiteY27" fmla="*/ 235418 h 533403"/>
                <a:gd name="connsiteX28" fmla="*/ 58319 w 539078"/>
                <a:gd name="connsiteY28" fmla="*/ 224548 h 533403"/>
                <a:gd name="connsiteX29" fmla="*/ 69303 w 539078"/>
                <a:gd name="connsiteY29" fmla="*/ 179804 h 533403"/>
                <a:gd name="connsiteX30" fmla="*/ 114525 w 539078"/>
                <a:gd name="connsiteY30" fmla="*/ 168933 h 533403"/>
                <a:gd name="connsiteX31" fmla="*/ 125510 w 539078"/>
                <a:gd name="connsiteY31" fmla="*/ 124188 h 533403"/>
                <a:gd name="connsiteX32" fmla="*/ 170732 w 539078"/>
                <a:gd name="connsiteY32" fmla="*/ 113318 h 533403"/>
                <a:gd name="connsiteX33" fmla="*/ 181718 w 539078"/>
                <a:gd name="connsiteY33" fmla="*/ 68573 h 533403"/>
                <a:gd name="connsiteX34" fmla="*/ 226938 w 539078"/>
                <a:gd name="connsiteY34" fmla="*/ 57703 h 533403"/>
                <a:gd name="connsiteX35" fmla="*/ 237924 w 539078"/>
                <a:gd name="connsiteY35" fmla="*/ 12958 h 533403"/>
                <a:gd name="connsiteX36" fmla="*/ 301157 w 539078"/>
                <a:gd name="connsiteY36" fmla="*/ 12958 h 53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39078" h="533403">
                  <a:moveTo>
                    <a:pt x="301157" y="12958"/>
                  </a:moveTo>
                  <a:cubicBezTo>
                    <a:pt x="313392" y="25064"/>
                    <a:pt x="317054" y="42442"/>
                    <a:pt x="312141" y="57703"/>
                  </a:cubicBezTo>
                  <a:cubicBezTo>
                    <a:pt x="327566" y="52843"/>
                    <a:pt x="345127" y="56467"/>
                    <a:pt x="357363" y="68573"/>
                  </a:cubicBezTo>
                  <a:cubicBezTo>
                    <a:pt x="369598" y="80679"/>
                    <a:pt x="373260" y="98056"/>
                    <a:pt x="368349" y="113318"/>
                  </a:cubicBezTo>
                  <a:cubicBezTo>
                    <a:pt x="383772" y="108459"/>
                    <a:pt x="401333" y="112082"/>
                    <a:pt x="413567" y="124188"/>
                  </a:cubicBezTo>
                  <a:cubicBezTo>
                    <a:pt x="425803" y="136295"/>
                    <a:pt x="429465" y="153673"/>
                    <a:pt x="424552" y="168935"/>
                  </a:cubicBezTo>
                  <a:cubicBezTo>
                    <a:pt x="439977" y="164073"/>
                    <a:pt x="457542" y="167695"/>
                    <a:pt x="469778" y="179803"/>
                  </a:cubicBezTo>
                  <a:cubicBezTo>
                    <a:pt x="482013" y="191909"/>
                    <a:pt x="485675" y="209287"/>
                    <a:pt x="480764" y="224547"/>
                  </a:cubicBezTo>
                  <a:cubicBezTo>
                    <a:pt x="496187" y="219689"/>
                    <a:pt x="513749" y="223312"/>
                    <a:pt x="525983" y="235418"/>
                  </a:cubicBezTo>
                  <a:cubicBezTo>
                    <a:pt x="543444" y="252695"/>
                    <a:pt x="543444" y="280708"/>
                    <a:pt x="525983" y="297984"/>
                  </a:cubicBezTo>
                  <a:cubicBezTo>
                    <a:pt x="513748" y="310092"/>
                    <a:pt x="496185" y="313715"/>
                    <a:pt x="480762" y="308855"/>
                  </a:cubicBezTo>
                  <a:cubicBezTo>
                    <a:pt x="485673" y="324116"/>
                    <a:pt x="482011" y="341493"/>
                    <a:pt x="469776" y="353600"/>
                  </a:cubicBezTo>
                  <a:cubicBezTo>
                    <a:pt x="457541" y="365707"/>
                    <a:pt x="439979" y="369330"/>
                    <a:pt x="424554" y="364469"/>
                  </a:cubicBezTo>
                  <a:cubicBezTo>
                    <a:pt x="429467" y="379731"/>
                    <a:pt x="425805" y="397108"/>
                    <a:pt x="413570" y="409215"/>
                  </a:cubicBezTo>
                  <a:cubicBezTo>
                    <a:pt x="401334" y="421321"/>
                    <a:pt x="383772" y="424945"/>
                    <a:pt x="368348" y="420084"/>
                  </a:cubicBezTo>
                  <a:cubicBezTo>
                    <a:pt x="373260" y="435346"/>
                    <a:pt x="369598" y="452724"/>
                    <a:pt x="357363" y="464830"/>
                  </a:cubicBezTo>
                  <a:cubicBezTo>
                    <a:pt x="345127" y="476936"/>
                    <a:pt x="327565" y="480560"/>
                    <a:pt x="312140" y="475699"/>
                  </a:cubicBezTo>
                  <a:cubicBezTo>
                    <a:pt x="317053" y="490961"/>
                    <a:pt x="313391" y="508339"/>
                    <a:pt x="301156" y="520445"/>
                  </a:cubicBezTo>
                  <a:cubicBezTo>
                    <a:pt x="283694" y="537722"/>
                    <a:pt x="255383" y="537722"/>
                    <a:pt x="237923" y="520445"/>
                  </a:cubicBezTo>
                  <a:cubicBezTo>
                    <a:pt x="225688" y="508339"/>
                    <a:pt x="222026" y="490962"/>
                    <a:pt x="226937" y="475701"/>
                  </a:cubicBezTo>
                  <a:cubicBezTo>
                    <a:pt x="211514" y="480560"/>
                    <a:pt x="193953" y="476935"/>
                    <a:pt x="181718" y="464830"/>
                  </a:cubicBezTo>
                  <a:cubicBezTo>
                    <a:pt x="169482" y="452723"/>
                    <a:pt x="165821" y="435345"/>
                    <a:pt x="170734" y="420083"/>
                  </a:cubicBezTo>
                  <a:cubicBezTo>
                    <a:pt x="155309" y="424946"/>
                    <a:pt x="137744" y="421322"/>
                    <a:pt x="125507" y="409215"/>
                  </a:cubicBezTo>
                  <a:cubicBezTo>
                    <a:pt x="113272" y="397109"/>
                    <a:pt x="109610" y="379732"/>
                    <a:pt x="114521" y="364470"/>
                  </a:cubicBezTo>
                  <a:cubicBezTo>
                    <a:pt x="99098" y="369329"/>
                    <a:pt x="81538" y="365706"/>
                    <a:pt x="69303" y="353600"/>
                  </a:cubicBezTo>
                  <a:cubicBezTo>
                    <a:pt x="57067" y="341493"/>
                    <a:pt x="53405" y="324116"/>
                    <a:pt x="58318" y="308855"/>
                  </a:cubicBezTo>
                  <a:cubicBezTo>
                    <a:pt x="42894" y="313715"/>
                    <a:pt x="25331" y="310092"/>
                    <a:pt x="13096" y="297984"/>
                  </a:cubicBezTo>
                  <a:cubicBezTo>
                    <a:pt x="-4365" y="280708"/>
                    <a:pt x="-4365" y="252696"/>
                    <a:pt x="13096" y="235418"/>
                  </a:cubicBezTo>
                  <a:cubicBezTo>
                    <a:pt x="25332" y="223311"/>
                    <a:pt x="42894" y="219688"/>
                    <a:pt x="58319" y="224548"/>
                  </a:cubicBezTo>
                  <a:cubicBezTo>
                    <a:pt x="53406" y="209287"/>
                    <a:pt x="57068" y="191910"/>
                    <a:pt x="69303" y="179804"/>
                  </a:cubicBezTo>
                  <a:cubicBezTo>
                    <a:pt x="81539" y="167696"/>
                    <a:pt x="99101" y="164073"/>
                    <a:pt x="114525" y="168933"/>
                  </a:cubicBezTo>
                  <a:cubicBezTo>
                    <a:pt x="109613" y="153672"/>
                    <a:pt x="113275" y="136295"/>
                    <a:pt x="125510" y="124188"/>
                  </a:cubicBezTo>
                  <a:cubicBezTo>
                    <a:pt x="137746" y="112081"/>
                    <a:pt x="155308" y="108458"/>
                    <a:pt x="170732" y="113318"/>
                  </a:cubicBezTo>
                  <a:cubicBezTo>
                    <a:pt x="165820" y="98057"/>
                    <a:pt x="169481" y="80680"/>
                    <a:pt x="181718" y="68573"/>
                  </a:cubicBezTo>
                  <a:cubicBezTo>
                    <a:pt x="193953" y="56467"/>
                    <a:pt x="211514" y="52843"/>
                    <a:pt x="226938" y="57703"/>
                  </a:cubicBezTo>
                  <a:cubicBezTo>
                    <a:pt x="222027" y="42442"/>
                    <a:pt x="225688" y="25064"/>
                    <a:pt x="237924" y="12958"/>
                  </a:cubicBezTo>
                  <a:cubicBezTo>
                    <a:pt x="255384" y="-4319"/>
                    <a:pt x="283695" y="-4319"/>
                    <a:pt x="301157" y="12958"/>
                  </a:cubicBezTo>
                  <a:close/>
                </a:path>
              </a:pathLst>
            </a:custGeom>
            <a:solidFill>
              <a:srgbClr val="FF8B20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C683AC3-76CA-DD0A-9F40-E60CF958CD9A}"/>
                </a:ext>
              </a:extLst>
            </p:cNvPr>
            <p:cNvSpPr/>
            <p:nvPr/>
          </p:nvSpPr>
          <p:spPr>
            <a:xfrm>
              <a:off x="3885408" y="3516109"/>
              <a:ext cx="889000" cy="84862"/>
            </a:xfrm>
            <a:custGeom>
              <a:avLst/>
              <a:gdLst>
                <a:gd name="connsiteX0" fmla="*/ 690394 w 889000"/>
                <a:gd name="connsiteY0" fmla="*/ 641 h 84862"/>
                <a:gd name="connsiteX1" fmla="*/ 859698 w 889000"/>
                <a:gd name="connsiteY1" fmla="*/ 21366 h 84862"/>
                <a:gd name="connsiteX2" fmla="*/ 872704 w 889000"/>
                <a:gd name="connsiteY2" fmla="*/ 50626 h 84862"/>
                <a:gd name="connsiteX3" fmla="*/ 717884 w 889000"/>
                <a:gd name="connsiteY3" fmla="*/ 74966 h 84862"/>
                <a:gd name="connsiteX4" fmla="*/ 455916 w 889000"/>
                <a:gd name="connsiteY4" fmla="*/ 84847 h 84862"/>
                <a:gd name="connsiteX5" fmla="*/ 189475 w 889000"/>
                <a:gd name="connsiteY5" fmla="*/ 76395 h 84862"/>
                <a:gd name="connsiteX6" fmla="*/ 22985 w 889000"/>
                <a:gd name="connsiteY6" fmla="*/ 52925 h 84862"/>
                <a:gd name="connsiteX7" fmla="*/ 21699 w 889000"/>
                <a:gd name="connsiteY7" fmla="*/ 23632 h 84862"/>
                <a:gd name="connsiteX8" fmla="*/ 186122 w 889000"/>
                <a:gd name="connsiteY8" fmla="*/ 0 h 84862"/>
                <a:gd name="connsiteX9" fmla="*/ 173313 w 889000"/>
                <a:gd name="connsiteY9" fmla="*/ 17663 h 84862"/>
                <a:gd name="connsiteX10" fmla="*/ 127399 w 889000"/>
                <a:gd name="connsiteY10" fmla="*/ 27243 h 84862"/>
                <a:gd name="connsiteX11" fmla="*/ 128364 w 889000"/>
                <a:gd name="connsiteY11" fmla="*/ 49211 h 84862"/>
                <a:gd name="connsiteX12" fmla="*/ 253231 w 889000"/>
                <a:gd name="connsiteY12" fmla="*/ 66814 h 84862"/>
                <a:gd name="connsiteX13" fmla="*/ 453062 w 889000"/>
                <a:gd name="connsiteY13" fmla="*/ 73153 h 84862"/>
                <a:gd name="connsiteX14" fmla="*/ 649537 w 889000"/>
                <a:gd name="connsiteY14" fmla="*/ 65743 h 84862"/>
                <a:gd name="connsiteX15" fmla="*/ 765652 w 889000"/>
                <a:gd name="connsiteY15" fmla="*/ 47488 h 84862"/>
                <a:gd name="connsiteX16" fmla="*/ 755899 w 889000"/>
                <a:gd name="connsiteY16" fmla="*/ 25542 h 84862"/>
                <a:gd name="connsiteX17" fmla="*/ 706113 w 889000"/>
                <a:gd name="connsiteY17" fmla="*/ 16322 h 84862"/>
                <a:gd name="connsiteX18" fmla="*/ 690394 w 889000"/>
                <a:gd name="connsiteY18" fmla="*/ 641 h 8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9000" h="84862">
                  <a:moveTo>
                    <a:pt x="690394" y="641"/>
                  </a:moveTo>
                  <a:cubicBezTo>
                    <a:pt x="770555" y="6037"/>
                    <a:pt x="825724" y="12011"/>
                    <a:pt x="859698" y="21366"/>
                  </a:cubicBezTo>
                  <a:cubicBezTo>
                    <a:pt x="893673" y="30722"/>
                    <a:pt x="898231" y="40977"/>
                    <a:pt x="872704" y="50626"/>
                  </a:cubicBezTo>
                  <a:cubicBezTo>
                    <a:pt x="847175" y="60275"/>
                    <a:pt x="792909" y="68807"/>
                    <a:pt x="717884" y="74966"/>
                  </a:cubicBezTo>
                  <a:cubicBezTo>
                    <a:pt x="642858" y="81126"/>
                    <a:pt x="551034" y="84590"/>
                    <a:pt x="455916" y="84847"/>
                  </a:cubicBezTo>
                  <a:cubicBezTo>
                    <a:pt x="360798" y="85104"/>
                    <a:pt x="267406" y="82142"/>
                    <a:pt x="189475" y="76395"/>
                  </a:cubicBezTo>
                  <a:cubicBezTo>
                    <a:pt x="111544" y="70649"/>
                    <a:pt x="53186" y="62422"/>
                    <a:pt x="22985" y="52925"/>
                  </a:cubicBezTo>
                  <a:cubicBezTo>
                    <a:pt x="-7216" y="43426"/>
                    <a:pt x="-7666" y="33159"/>
                    <a:pt x="21699" y="23632"/>
                  </a:cubicBezTo>
                  <a:cubicBezTo>
                    <a:pt x="51065" y="14105"/>
                    <a:pt x="108698" y="5822"/>
                    <a:pt x="186122" y="0"/>
                  </a:cubicBezTo>
                  <a:lnTo>
                    <a:pt x="173313" y="17663"/>
                  </a:lnTo>
                  <a:cubicBezTo>
                    <a:pt x="153558" y="20571"/>
                    <a:pt x="138015" y="23798"/>
                    <a:pt x="127399" y="27243"/>
                  </a:cubicBezTo>
                  <a:cubicBezTo>
                    <a:pt x="105375" y="34387"/>
                    <a:pt x="105713" y="42088"/>
                    <a:pt x="128364" y="49211"/>
                  </a:cubicBezTo>
                  <a:cubicBezTo>
                    <a:pt x="151015" y="56335"/>
                    <a:pt x="194783" y="62505"/>
                    <a:pt x="253231" y="66814"/>
                  </a:cubicBezTo>
                  <a:cubicBezTo>
                    <a:pt x="311680" y="71125"/>
                    <a:pt x="381723" y="73346"/>
                    <a:pt x="453062" y="73153"/>
                  </a:cubicBezTo>
                  <a:cubicBezTo>
                    <a:pt x="524400" y="72961"/>
                    <a:pt x="593269" y="70363"/>
                    <a:pt x="649537" y="65743"/>
                  </a:cubicBezTo>
                  <a:cubicBezTo>
                    <a:pt x="705806" y="61123"/>
                    <a:pt x="746507" y="54724"/>
                    <a:pt x="765652" y="47488"/>
                  </a:cubicBezTo>
                  <a:cubicBezTo>
                    <a:pt x="784799" y="40251"/>
                    <a:pt x="781380" y="32560"/>
                    <a:pt x="755899" y="25542"/>
                  </a:cubicBezTo>
                  <a:cubicBezTo>
                    <a:pt x="743760" y="22201"/>
                    <a:pt x="726920" y="19095"/>
                    <a:pt x="706113" y="16322"/>
                  </a:cubicBezTo>
                  <a:lnTo>
                    <a:pt x="690394" y="641"/>
                  </a:lnTo>
                  <a:close/>
                </a:path>
              </a:pathLst>
            </a:custGeom>
            <a:solidFill>
              <a:srgbClr val="F5FD49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Title 254">
            <a:extLst>
              <a:ext uri="{FF2B5EF4-FFF2-40B4-BE49-F238E27FC236}">
                <a16:creationId xmlns:a16="http://schemas.microsoft.com/office/drawing/2014/main" id="{952EB69F-7C20-EEB7-B59B-2A62E8075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874" y="997487"/>
            <a:ext cx="7224252" cy="701731"/>
          </a:xfrm>
        </p:spPr>
        <p:txBody>
          <a:bodyPr wrap="square" anchor="b">
            <a:spAutoFit/>
          </a:bodyPr>
          <a:lstStyle>
            <a:lvl1pPr algn="ctr">
              <a:defRPr b="1" i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4" name="Text Placeholder 256">
            <a:extLst>
              <a:ext uri="{FF2B5EF4-FFF2-40B4-BE49-F238E27FC236}">
                <a16:creationId xmlns:a16="http://schemas.microsoft.com/office/drawing/2014/main" id="{BA16DDFC-E340-5EF7-206C-30EFB1E456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87613" y="1808039"/>
            <a:ext cx="7220513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449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1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958970F-DF2D-62F2-703F-8608E3489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850" y="0"/>
            <a:ext cx="12290850" cy="6858000"/>
          </a:xfrm>
          <a:prstGeom prst="rect">
            <a:avLst/>
          </a:prstGeom>
        </p:spPr>
      </p:pic>
      <p:sp>
        <p:nvSpPr>
          <p:cNvPr id="255" name="Title 254">
            <a:extLst>
              <a:ext uri="{FF2B5EF4-FFF2-40B4-BE49-F238E27FC236}">
                <a16:creationId xmlns:a16="http://schemas.microsoft.com/office/drawing/2014/main" id="{393F63DE-BC6A-7D03-88E7-34A72963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874" y="2727269"/>
            <a:ext cx="7224252" cy="701731"/>
          </a:xfrm>
        </p:spPr>
        <p:txBody>
          <a:bodyPr wrap="square" anchor="b">
            <a:spAutoFit/>
          </a:bodyPr>
          <a:lstStyle>
            <a:lvl1pPr algn="ctr">
              <a:defRPr b="1" i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id="{E948E94A-CB62-C283-1BFD-4D77D1D531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87613" y="3537821"/>
            <a:ext cx="7220513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>
                    <a:lumMod val="85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8608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5 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78FF-930C-EF52-5F6B-192DC5D4D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821" y="766895"/>
            <a:ext cx="3663385" cy="701731"/>
          </a:xfrm>
        </p:spPr>
        <p:txBody>
          <a:bodyPr wrap="square" anchor="t">
            <a:spAutoFit/>
          </a:bodyPr>
          <a:lstStyle>
            <a:lvl1pPr>
              <a:defRPr b="1" i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814C-913B-9986-11CC-64CFDCA0D9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4510" y="677041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A382C-BFE4-BD3F-F81B-C24472FEC7D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29938" y="766895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22A36D-09BB-AAAB-BA1C-70DF4BF8C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2940" y="677041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F258F1-4E3F-AF55-4485-7DC6BBF17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2940" y="1818985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F0A2352D-C2BD-AD58-E546-89506B488B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2940" y="2960929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0FB9124-8A0A-E7FF-E66F-EE72936269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940" y="4102873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8274E47-5271-49A3-D471-63FA6D5D39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12940" y="5244817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831F735-1E3D-EA18-C126-688995D78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504510" y="1820673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EFFC946-1356-FDFB-9FBE-1ABFBDF07B9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04510" y="2960929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83AA72-CA8B-5C43-6EEB-18A886D4D3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504510" y="4101185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FF5654C-EBB3-C4EE-48A3-48EE4561959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504510" y="5241441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70720BE-2B4F-C16F-B94B-C262179658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9937" y="1930191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1B1FDE0-DC23-6BC6-1960-02A7CC2487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9937" y="3050783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02A41F3-494A-65EA-1262-A981893D71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29936" y="4191039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FBF3A69-A380-28A8-BA02-BC72FF6E3A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29936" y="5331295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0890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5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78FF-930C-EF52-5F6B-192DC5D4D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821" y="766895"/>
            <a:ext cx="3663385" cy="701731"/>
          </a:xfrm>
        </p:spPr>
        <p:txBody>
          <a:bodyPr wrap="square" anchor="t">
            <a:spAutoFit/>
          </a:bodyPr>
          <a:lstStyle>
            <a:lvl1pPr>
              <a:defRPr b="1" i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814C-913B-9986-11CC-64CFDCA0D9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4510" y="677041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A382C-BFE4-BD3F-F81B-C24472FEC7D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29938" y="766895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22A36D-09BB-AAAB-BA1C-70DF4BF8C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2940" y="677041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F258F1-4E3F-AF55-4485-7DC6BBF17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2940" y="1818985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F0A2352D-C2BD-AD58-E546-89506B488B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2940" y="2960929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0FB9124-8A0A-E7FF-E66F-EE72936269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940" y="4102873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8274E47-5271-49A3-D471-63FA6D5D39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12940" y="5244817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831F735-1E3D-EA18-C126-688995D78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504510" y="1820673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EFFC946-1356-FDFB-9FBE-1ABFBDF07B9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04510" y="2960929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83AA72-CA8B-5C43-6EEB-18A886D4D3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504510" y="4101185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FF5654C-EBB3-C4EE-48A3-48EE4561959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504510" y="5241441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70720BE-2B4F-C16F-B94B-C262179658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9937" y="1930191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1B1FDE0-DC23-6BC6-1960-02A7CC2487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9937" y="3050783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02A41F3-494A-65EA-1262-A981893D71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29936" y="4191039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FBF3A69-A380-28A8-BA02-BC72FF6E3A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29936" y="5331295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7777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19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7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48E56C7-9A02-7274-2457-DA4F79727E13}"/>
              </a:ext>
            </a:extLst>
          </p:cNvPr>
          <p:cNvSpPr/>
          <p:nvPr/>
        </p:nvSpPr>
        <p:spPr>
          <a:xfrm>
            <a:off x="1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E33F679-EA81-E379-DE09-53910253BCD1}"/>
              </a:ext>
            </a:extLst>
          </p:cNvPr>
          <p:cNvSpPr/>
          <p:nvPr/>
        </p:nvSpPr>
        <p:spPr>
          <a:xfrm>
            <a:off x="1059343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81756A-D6B1-8F1A-6641-FEE0BC4CD296}"/>
              </a:ext>
            </a:extLst>
          </p:cNvPr>
          <p:cNvSpPr/>
          <p:nvPr/>
        </p:nvSpPr>
        <p:spPr>
          <a:xfrm>
            <a:off x="2118693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48E6431-1958-6884-37BF-A51869DFD3BB}"/>
              </a:ext>
            </a:extLst>
          </p:cNvPr>
          <p:cNvSpPr/>
          <p:nvPr/>
        </p:nvSpPr>
        <p:spPr>
          <a:xfrm>
            <a:off x="3178034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74F0F05-5AFA-CACC-7611-B29F1FB35C42}"/>
              </a:ext>
            </a:extLst>
          </p:cNvPr>
          <p:cNvSpPr/>
          <p:nvPr/>
        </p:nvSpPr>
        <p:spPr>
          <a:xfrm>
            <a:off x="4237377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B91779D-CDE4-794F-EB30-3D628FFCD4CD}"/>
              </a:ext>
            </a:extLst>
          </p:cNvPr>
          <p:cNvSpPr/>
          <p:nvPr/>
        </p:nvSpPr>
        <p:spPr>
          <a:xfrm>
            <a:off x="529664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BD572CE-4FD0-EA06-83EE-35D12F673B24}"/>
              </a:ext>
            </a:extLst>
          </p:cNvPr>
          <p:cNvSpPr/>
          <p:nvPr/>
        </p:nvSpPr>
        <p:spPr>
          <a:xfrm>
            <a:off x="1589006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1C9918C-1D3F-694F-56AC-752F3237344E}"/>
              </a:ext>
            </a:extLst>
          </p:cNvPr>
          <p:cNvSpPr/>
          <p:nvPr/>
        </p:nvSpPr>
        <p:spPr>
          <a:xfrm>
            <a:off x="2648358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E2F099-A531-A9AE-06A1-8B8DE04E3C51}"/>
              </a:ext>
            </a:extLst>
          </p:cNvPr>
          <p:cNvSpPr/>
          <p:nvPr/>
        </p:nvSpPr>
        <p:spPr>
          <a:xfrm>
            <a:off x="3707699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CEDC8BE-3BFF-A165-99EF-04B7A97D064B}"/>
              </a:ext>
            </a:extLst>
          </p:cNvPr>
          <p:cNvSpPr/>
          <p:nvPr/>
        </p:nvSpPr>
        <p:spPr>
          <a:xfrm>
            <a:off x="1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DD14639-0915-5AAF-3BD1-4195A5C18264}"/>
              </a:ext>
            </a:extLst>
          </p:cNvPr>
          <p:cNvSpPr/>
          <p:nvPr/>
        </p:nvSpPr>
        <p:spPr>
          <a:xfrm>
            <a:off x="1059343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4FD7635-346B-3C46-2C90-3AB679E34E5D}"/>
              </a:ext>
            </a:extLst>
          </p:cNvPr>
          <p:cNvSpPr/>
          <p:nvPr/>
        </p:nvSpPr>
        <p:spPr>
          <a:xfrm>
            <a:off x="2118693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7606CBC-1DBE-753A-38E4-DB36276EF59A}"/>
              </a:ext>
            </a:extLst>
          </p:cNvPr>
          <p:cNvSpPr/>
          <p:nvPr/>
        </p:nvSpPr>
        <p:spPr>
          <a:xfrm>
            <a:off x="3178034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E4E5694-889E-3C38-67A7-842730614AD3}"/>
              </a:ext>
            </a:extLst>
          </p:cNvPr>
          <p:cNvSpPr/>
          <p:nvPr/>
        </p:nvSpPr>
        <p:spPr>
          <a:xfrm>
            <a:off x="4237377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550248E-44DC-6B65-D52C-04701B879D23}"/>
              </a:ext>
            </a:extLst>
          </p:cNvPr>
          <p:cNvSpPr/>
          <p:nvPr/>
        </p:nvSpPr>
        <p:spPr>
          <a:xfrm>
            <a:off x="529664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4764B6A-4BE0-DB98-1F41-EBE14E890305}"/>
              </a:ext>
            </a:extLst>
          </p:cNvPr>
          <p:cNvSpPr/>
          <p:nvPr/>
        </p:nvSpPr>
        <p:spPr>
          <a:xfrm>
            <a:off x="1589006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A49D483-E300-F9C8-BE19-0A4E4C410A1F}"/>
              </a:ext>
            </a:extLst>
          </p:cNvPr>
          <p:cNvSpPr/>
          <p:nvPr/>
        </p:nvSpPr>
        <p:spPr>
          <a:xfrm>
            <a:off x="2648358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6910848-C37D-4210-954C-F2EE1D61BF5D}"/>
              </a:ext>
            </a:extLst>
          </p:cNvPr>
          <p:cNvSpPr/>
          <p:nvPr/>
        </p:nvSpPr>
        <p:spPr>
          <a:xfrm>
            <a:off x="3707699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7EA87B7-C59A-F802-88F6-C5B92E2B4230}"/>
              </a:ext>
            </a:extLst>
          </p:cNvPr>
          <p:cNvSpPr/>
          <p:nvPr/>
        </p:nvSpPr>
        <p:spPr>
          <a:xfrm>
            <a:off x="1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F80A87C-359C-23EE-E4A2-3A7DB7713BAC}"/>
              </a:ext>
            </a:extLst>
          </p:cNvPr>
          <p:cNvSpPr/>
          <p:nvPr/>
        </p:nvSpPr>
        <p:spPr>
          <a:xfrm>
            <a:off x="1059343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935A3FB-F7F9-920B-FEAD-4721DC594AEC}"/>
              </a:ext>
            </a:extLst>
          </p:cNvPr>
          <p:cNvSpPr/>
          <p:nvPr/>
        </p:nvSpPr>
        <p:spPr>
          <a:xfrm>
            <a:off x="2118693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67E98A3-5B26-ECCB-55D0-BE1A3C27F0CD}"/>
              </a:ext>
            </a:extLst>
          </p:cNvPr>
          <p:cNvSpPr/>
          <p:nvPr/>
        </p:nvSpPr>
        <p:spPr>
          <a:xfrm>
            <a:off x="3178034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527B7D6C-3706-A127-9A4B-57404A83E6D5}"/>
              </a:ext>
            </a:extLst>
          </p:cNvPr>
          <p:cNvSpPr/>
          <p:nvPr/>
        </p:nvSpPr>
        <p:spPr>
          <a:xfrm>
            <a:off x="4237377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0FD7B43-7471-995C-E162-53EA0A6AD343}"/>
              </a:ext>
            </a:extLst>
          </p:cNvPr>
          <p:cNvSpPr/>
          <p:nvPr/>
        </p:nvSpPr>
        <p:spPr>
          <a:xfrm>
            <a:off x="529664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0A1BC18-42BF-B991-350E-6A3B769C7819}"/>
              </a:ext>
            </a:extLst>
          </p:cNvPr>
          <p:cNvSpPr/>
          <p:nvPr/>
        </p:nvSpPr>
        <p:spPr>
          <a:xfrm>
            <a:off x="1589006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122C74A-5CD9-9BC3-51DF-0AE7DD6AD439}"/>
              </a:ext>
            </a:extLst>
          </p:cNvPr>
          <p:cNvSpPr/>
          <p:nvPr/>
        </p:nvSpPr>
        <p:spPr>
          <a:xfrm>
            <a:off x="2648358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4495E08-660B-2DA7-42BF-125EE2540509}"/>
              </a:ext>
            </a:extLst>
          </p:cNvPr>
          <p:cNvSpPr/>
          <p:nvPr/>
        </p:nvSpPr>
        <p:spPr>
          <a:xfrm>
            <a:off x="3707699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A1A06A3-0E45-D5B9-C088-6205F60342D1}"/>
              </a:ext>
            </a:extLst>
          </p:cNvPr>
          <p:cNvSpPr/>
          <p:nvPr/>
        </p:nvSpPr>
        <p:spPr>
          <a:xfrm>
            <a:off x="1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6D7ECDF6-1C4E-5AE3-C834-9F71157A8857}"/>
              </a:ext>
            </a:extLst>
          </p:cNvPr>
          <p:cNvSpPr/>
          <p:nvPr/>
        </p:nvSpPr>
        <p:spPr>
          <a:xfrm>
            <a:off x="1059343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F1B35C8-1CCB-7FA6-019C-F0687F49A9B9}"/>
              </a:ext>
            </a:extLst>
          </p:cNvPr>
          <p:cNvSpPr/>
          <p:nvPr/>
        </p:nvSpPr>
        <p:spPr>
          <a:xfrm>
            <a:off x="2118693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DC300665-5EC3-5103-10A7-05A8A180C129}"/>
              </a:ext>
            </a:extLst>
          </p:cNvPr>
          <p:cNvSpPr/>
          <p:nvPr/>
        </p:nvSpPr>
        <p:spPr>
          <a:xfrm>
            <a:off x="3178034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23C4B761-E181-E851-49F1-C906BDF07BC4}"/>
              </a:ext>
            </a:extLst>
          </p:cNvPr>
          <p:cNvSpPr/>
          <p:nvPr/>
        </p:nvSpPr>
        <p:spPr>
          <a:xfrm>
            <a:off x="4237377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11C9A8A-7A1F-06E8-B9AA-C684E5DF6D2A}"/>
              </a:ext>
            </a:extLst>
          </p:cNvPr>
          <p:cNvSpPr/>
          <p:nvPr/>
        </p:nvSpPr>
        <p:spPr>
          <a:xfrm>
            <a:off x="529664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93F38AB-B5FB-11AB-AA4A-E33C688D0849}"/>
              </a:ext>
            </a:extLst>
          </p:cNvPr>
          <p:cNvSpPr/>
          <p:nvPr/>
        </p:nvSpPr>
        <p:spPr>
          <a:xfrm>
            <a:off x="1589006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C2E758D6-5D1B-2C0F-174E-860BD63ED8E8}"/>
              </a:ext>
            </a:extLst>
          </p:cNvPr>
          <p:cNvSpPr/>
          <p:nvPr/>
        </p:nvSpPr>
        <p:spPr>
          <a:xfrm>
            <a:off x="2648358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DEA22ED-861B-AF4D-EF9B-A88618A6516D}"/>
              </a:ext>
            </a:extLst>
          </p:cNvPr>
          <p:cNvSpPr/>
          <p:nvPr/>
        </p:nvSpPr>
        <p:spPr>
          <a:xfrm>
            <a:off x="3707699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B8CCFD2-A17A-FCD4-4A9F-7BAAC2BC9038}"/>
              </a:ext>
            </a:extLst>
          </p:cNvPr>
          <p:cNvSpPr/>
          <p:nvPr/>
        </p:nvSpPr>
        <p:spPr>
          <a:xfrm>
            <a:off x="1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32DA44BF-123F-7202-8D0A-D7FCF052DD38}"/>
              </a:ext>
            </a:extLst>
          </p:cNvPr>
          <p:cNvSpPr/>
          <p:nvPr/>
        </p:nvSpPr>
        <p:spPr>
          <a:xfrm>
            <a:off x="1059343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90A418A-35D0-81EB-68DE-94B204B84F38}"/>
              </a:ext>
            </a:extLst>
          </p:cNvPr>
          <p:cNvSpPr/>
          <p:nvPr/>
        </p:nvSpPr>
        <p:spPr>
          <a:xfrm>
            <a:off x="2118693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8D0DCB8-6C10-1CA4-A022-668DDA9A4470}"/>
              </a:ext>
            </a:extLst>
          </p:cNvPr>
          <p:cNvSpPr/>
          <p:nvPr/>
        </p:nvSpPr>
        <p:spPr>
          <a:xfrm>
            <a:off x="3178034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AD12205-2F52-08AB-C8B7-EBE0C4388942}"/>
              </a:ext>
            </a:extLst>
          </p:cNvPr>
          <p:cNvSpPr/>
          <p:nvPr/>
        </p:nvSpPr>
        <p:spPr>
          <a:xfrm>
            <a:off x="4237377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8007690B-5206-1B30-2CE0-07D66680EBE6}"/>
              </a:ext>
            </a:extLst>
          </p:cNvPr>
          <p:cNvSpPr/>
          <p:nvPr userDrawn="1"/>
        </p:nvSpPr>
        <p:spPr>
          <a:xfrm>
            <a:off x="8474570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BCC34DB-4850-59C4-699F-1B3ED7AD2551}"/>
              </a:ext>
            </a:extLst>
          </p:cNvPr>
          <p:cNvSpPr/>
          <p:nvPr userDrawn="1"/>
        </p:nvSpPr>
        <p:spPr>
          <a:xfrm>
            <a:off x="7415227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EAB4A30-CD74-B0B3-AC8E-0D32A85488AA}"/>
              </a:ext>
            </a:extLst>
          </p:cNvPr>
          <p:cNvSpPr/>
          <p:nvPr userDrawn="1"/>
        </p:nvSpPr>
        <p:spPr>
          <a:xfrm>
            <a:off x="6355877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23A700D7-3E2D-0BD5-B9D0-43F03FD8BD79}"/>
              </a:ext>
            </a:extLst>
          </p:cNvPr>
          <p:cNvSpPr/>
          <p:nvPr userDrawn="1"/>
        </p:nvSpPr>
        <p:spPr>
          <a:xfrm>
            <a:off x="5296535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0507AE8-BB04-6584-9458-F5CA068B36BF}"/>
              </a:ext>
            </a:extLst>
          </p:cNvPr>
          <p:cNvSpPr/>
          <p:nvPr userDrawn="1"/>
        </p:nvSpPr>
        <p:spPr>
          <a:xfrm>
            <a:off x="7944906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E3F5FFD0-D69B-29F8-6F66-421FE451298C}"/>
              </a:ext>
            </a:extLst>
          </p:cNvPr>
          <p:cNvSpPr/>
          <p:nvPr userDrawn="1"/>
        </p:nvSpPr>
        <p:spPr>
          <a:xfrm>
            <a:off x="6885564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829D690-7AE6-9110-14B3-7BDF3CA0CBC6}"/>
              </a:ext>
            </a:extLst>
          </p:cNvPr>
          <p:cNvSpPr/>
          <p:nvPr userDrawn="1"/>
        </p:nvSpPr>
        <p:spPr>
          <a:xfrm>
            <a:off x="5826214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5CEB674-5512-71BF-6CE0-A0C8C5849AC5}"/>
              </a:ext>
            </a:extLst>
          </p:cNvPr>
          <p:cNvSpPr/>
          <p:nvPr userDrawn="1"/>
        </p:nvSpPr>
        <p:spPr>
          <a:xfrm rot="10800000">
            <a:off x="4766872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74DAE83-9140-6A69-60A1-131D70907266}"/>
              </a:ext>
            </a:extLst>
          </p:cNvPr>
          <p:cNvSpPr/>
          <p:nvPr userDrawn="1"/>
        </p:nvSpPr>
        <p:spPr>
          <a:xfrm>
            <a:off x="8474570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F23BDDFC-BE72-6F78-9B54-3C814A660716}"/>
              </a:ext>
            </a:extLst>
          </p:cNvPr>
          <p:cNvSpPr/>
          <p:nvPr userDrawn="1"/>
        </p:nvSpPr>
        <p:spPr>
          <a:xfrm>
            <a:off x="7415227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974BC46A-5E64-6686-0D6A-14A078E533D6}"/>
              </a:ext>
            </a:extLst>
          </p:cNvPr>
          <p:cNvSpPr/>
          <p:nvPr userDrawn="1"/>
        </p:nvSpPr>
        <p:spPr>
          <a:xfrm>
            <a:off x="6355877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64FFFD95-7E67-AB61-7D1F-9184EAD5C4CB}"/>
              </a:ext>
            </a:extLst>
          </p:cNvPr>
          <p:cNvSpPr/>
          <p:nvPr userDrawn="1"/>
        </p:nvSpPr>
        <p:spPr>
          <a:xfrm>
            <a:off x="5296535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9BF0378D-6F5A-9F2C-763D-7649DFC19EED}"/>
              </a:ext>
            </a:extLst>
          </p:cNvPr>
          <p:cNvSpPr/>
          <p:nvPr userDrawn="1"/>
        </p:nvSpPr>
        <p:spPr>
          <a:xfrm>
            <a:off x="7944906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6DEB09AB-8A56-B802-CE2A-014436437EE7}"/>
              </a:ext>
            </a:extLst>
          </p:cNvPr>
          <p:cNvSpPr/>
          <p:nvPr userDrawn="1"/>
        </p:nvSpPr>
        <p:spPr>
          <a:xfrm>
            <a:off x="6885564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FF2D8CFE-EAAA-E483-2B15-483435C6BE95}"/>
              </a:ext>
            </a:extLst>
          </p:cNvPr>
          <p:cNvSpPr/>
          <p:nvPr userDrawn="1"/>
        </p:nvSpPr>
        <p:spPr>
          <a:xfrm>
            <a:off x="5826214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746FEACE-AA01-7A78-73B7-D0185E87E010}"/>
              </a:ext>
            </a:extLst>
          </p:cNvPr>
          <p:cNvSpPr/>
          <p:nvPr userDrawn="1"/>
        </p:nvSpPr>
        <p:spPr>
          <a:xfrm rot="10800000">
            <a:off x="4766872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9D2A6060-3481-A853-F330-E785E93E5D3B}"/>
              </a:ext>
            </a:extLst>
          </p:cNvPr>
          <p:cNvSpPr/>
          <p:nvPr userDrawn="1"/>
        </p:nvSpPr>
        <p:spPr>
          <a:xfrm>
            <a:off x="8474570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3B8A6A4-0F5B-53D4-87C1-8469F5C3165A}"/>
              </a:ext>
            </a:extLst>
          </p:cNvPr>
          <p:cNvSpPr/>
          <p:nvPr userDrawn="1"/>
        </p:nvSpPr>
        <p:spPr>
          <a:xfrm>
            <a:off x="7415227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A3E200F-FA22-5B89-6B78-1D2E1D6ABB5C}"/>
              </a:ext>
            </a:extLst>
          </p:cNvPr>
          <p:cNvSpPr/>
          <p:nvPr userDrawn="1"/>
        </p:nvSpPr>
        <p:spPr>
          <a:xfrm>
            <a:off x="6355877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B6DC14AE-0DB0-204D-C520-61FDC7C1ACD0}"/>
              </a:ext>
            </a:extLst>
          </p:cNvPr>
          <p:cNvSpPr/>
          <p:nvPr userDrawn="1"/>
        </p:nvSpPr>
        <p:spPr>
          <a:xfrm>
            <a:off x="5296535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B911C76E-EAF9-C4A7-B783-05C81DF06F07}"/>
              </a:ext>
            </a:extLst>
          </p:cNvPr>
          <p:cNvSpPr/>
          <p:nvPr userDrawn="1"/>
        </p:nvSpPr>
        <p:spPr>
          <a:xfrm>
            <a:off x="7944906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9CE1E0DD-9E5C-4F03-22EF-133843612365}"/>
              </a:ext>
            </a:extLst>
          </p:cNvPr>
          <p:cNvSpPr/>
          <p:nvPr userDrawn="1"/>
        </p:nvSpPr>
        <p:spPr>
          <a:xfrm>
            <a:off x="6885564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CDCC64F2-A408-513D-1128-52DA80122BD8}"/>
              </a:ext>
            </a:extLst>
          </p:cNvPr>
          <p:cNvSpPr/>
          <p:nvPr userDrawn="1"/>
        </p:nvSpPr>
        <p:spPr>
          <a:xfrm>
            <a:off x="5826214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7215BB9-AFDE-1CBF-ADB1-5A9E09257EA1}"/>
              </a:ext>
            </a:extLst>
          </p:cNvPr>
          <p:cNvSpPr/>
          <p:nvPr userDrawn="1"/>
        </p:nvSpPr>
        <p:spPr>
          <a:xfrm rot="10800000">
            <a:off x="4766872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018FF038-C42F-A4F1-B919-CFA03078E946}"/>
              </a:ext>
            </a:extLst>
          </p:cNvPr>
          <p:cNvSpPr/>
          <p:nvPr userDrawn="1"/>
        </p:nvSpPr>
        <p:spPr>
          <a:xfrm>
            <a:off x="8474570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36ABDB07-EA24-D649-22B2-23FFC71527BB}"/>
              </a:ext>
            </a:extLst>
          </p:cNvPr>
          <p:cNvSpPr/>
          <p:nvPr userDrawn="1"/>
        </p:nvSpPr>
        <p:spPr>
          <a:xfrm>
            <a:off x="7415227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D5D70D0-DAAE-81DB-6476-09A83C007ED2}"/>
              </a:ext>
            </a:extLst>
          </p:cNvPr>
          <p:cNvSpPr/>
          <p:nvPr userDrawn="1"/>
        </p:nvSpPr>
        <p:spPr>
          <a:xfrm>
            <a:off x="6355877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86E9EBD6-5D07-2B37-DB78-09509709CB56}"/>
              </a:ext>
            </a:extLst>
          </p:cNvPr>
          <p:cNvSpPr/>
          <p:nvPr userDrawn="1"/>
        </p:nvSpPr>
        <p:spPr>
          <a:xfrm>
            <a:off x="5296535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1792B162-1373-60EA-C17A-88CD6FA7FCBE}"/>
              </a:ext>
            </a:extLst>
          </p:cNvPr>
          <p:cNvSpPr/>
          <p:nvPr userDrawn="1"/>
        </p:nvSpPr>
        <p:spPr>
          <a:xfrm>
            <a:off x="7944906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48A419E-AB25-7F48-E8CE-903A137E5389}"/>
              </a:ext>
            </a:extLst>
          </p:cNvPr>
          <p:cNvSpPr/>
          <p:nvPr userDrawn="1"/>
        </p:nvSpPr>
        <p:spPr>
          <a:xfrm>
            <a:off x="6885564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AE0622A-B116-7C68-56FB-4D3397A4A97B}"/>
              </a:ext>
            </a:extLst>
          </p:cNvPr>
          <p:cNvSpPr/>
          <p:nvPr userDrawn="1"/>
        </p:nvSpPr>
        <p:spPr>
          <a:xfrm>
            <a:off x="5826214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9252DFAE-3CE4-4A53-1E3A-ED631AA158FF}"/>
              </a:ext>
            </a:extLst>
          </p:cNvPr>
          <p:cNvSpPr/>
          <p:nvPr userDrawn="1"/>
        </p:nvSpPr>
        <p:spPr>
          <a:xfrm rot="10800000">
            <a:off x="4766872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EC4AB1AD-F0CD-8EAA-D21A-A4205EE12289}"/>
              </a:ext>
            </a:extLst>
          </p:cNvPr>
          <p:cNvSpPr/>
          <p:nvPr userDrawn="1"/>
        </p:nvSpPr>
        <p:spPr>
          <a:xfrm>
            <a:off x="8474570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83658B99-10A3-64B9-E7F1-BE425E8A9B05}"/>
              </a:ext>
            </a:extLst>
          </p:cNvPr>
          <p:cNvSpPr/>
          <p:nvPr userDrawn="1"/>
        </p:nvSpPr>
        <p:spPr>
          <a:xfrm>
            <a:off x="7415227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FA8C4CBF-9CC0-8CB6-F359-E9BA93F37B02}"/>
              </a:ext>
            </a:extLst>
          </p:cNvPr>
          <p:cNvSpPr/>
          <p:nvPr userDrawn="1"/>
        </p:nvSpPr>
        <p:spPr>
          <a:xfrm>
            <a:off x="6355877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6E825874-B9B0-DC1C-3258-4878EF6CE600}"/>
              </a:ext>
            </a:extLst>
          </p:cNvPr>
          <p:cNvSpPr/>
          <p:nvPr userDrawn="1"/>
        </p:nvSpPr>
        <p:spPr>
          <a:xfrm>
            <a:off x="5296535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92608AF-AD4A-8289-91B0-A9C0FCDE8B9E}"/>
              </a:ext>
            </a:extLst>
          </p:cNvPr>
          <p:cNvSpPr/>
          <p:nvPr userDrawn="1"/>
        </p:nvSpPr>
        <p:spPr>
          <a:xfrm>
            <a:off x="529663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7060AB86-98B8-243E-8533-04FB2B5A8587}"/>
              </a:ext>
            </a:extLst>
          </p:cNvPr>
          <p:cNvSpPr/>
          <p:nvPr userDrawn="1"/>
        </p:nvSpPr>
        <p:spPr>
          <a:xfrm>
            <a:off x="1589006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26ACCB39-2390-15E1-4D47-E697379CDA40}"/>
              </a:ext>
            </a:extLst>
          </p:cNvPr>
          <p:cNvSpPr/>
          <p:nvPr userDrawn="1"/>
        </p:nvSpPr>
        <p:spPr>
          <a:xfrm>
            <a:off x="2648357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3501467B-1AFF-2174-61AC-328E493320EF}"/>
              </a:ext>
            </a:extLst>
          </p:cNvPr>
          <p:cNvSpPr/>
          <p:nvPr userDrawn="1"/>
        </p:nvSpPr>
        <p:spPr>
          <a:xfrm>
            <a:off x="3707698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6FA449E0-4145-F4DB-747F-4E790EA8C39D}"/>
              </a:ext>
            </a:extLst>
          </p:cNvPr>
          <p:cNvSpPr/>
          <p:nvPr userDrawn="1"/>
        </p:nvSpPr>
        <p:spPr>
          <a:xfrm>
            <a:off x="0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70D127C-2659-8C37-F3F0-0A72D3C1F095}"/>
              </a:ext>
            </a:extLst>
          </p:cNvPr>
          <p:cNvSpPr/>
          <p:nvPr userDrawn="1"/>
        </p:nvSpPr>
        <p:spPr>
          <a:xfrm>
            <a:off x="1059342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CD16068-4644-FAC3-8B43-D2528A100094}"/>
              </a:ext>
            </a:extLst>
          </p:cNvPr>
          <p:cNvSpPr/>
          <p:nvPr userDrawn="1"/>
        </p:nvSpPr>
        <p:spPr>
          <a:xfrm>
            <a:off x="2118692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15757841-B2B9-49CB-5212-D67DD877613B}"/>
              </a:ext>
            </a:extLst>
          </p:cNvPr>
          <p:cNvSpPr/>
          <p:nvPr userDrawn="1"/>
        </p:nvSpPr>
        <p:spPr>
          <a:xfrm>
            <a:off x="3178034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0DB416B3-36FC-8AA5-5157-D2E450CF6996}"/>
              </a:ext>
            </a:extLst>
          </p:cNvPr>
          <p:cNvSpPr/>
          <p:nvPr userDrawn="1"/>
        </p:nvSpPr>
        <p:spPr>
          <a:xfrm>
            <a:off x="4237376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E75547AA-FC9F-C4F2-29E3-3329E8358811}"/>
              </a:ext>
            </a:extLst>
          </p:cNvPr>
          <p:cNvSpPr/>
          <p:nvPr userDrawn="1"/>
        </p:nvSpPr>
        <p:spPr>
          <a:xfrm>
            <a:off x="529663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18768204-A280-AB94-1257-8FF7D6CB5260}"/>
              </a:ext>
            </a:extLst>
          </p:cNvPr>
          <p:cNvSpPr/>
          <p:nvPr userDrawn="1"/>
        </p:nvSpPr>
        <p:spPr>
          <a:xfrm>
            <a:off x="1589006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A970DD86-E220-0919-1321-73A190690C0A}"/>
              </a:ext>
            </a:extLst>
          </p:cNvPr>
          <p:cNvSpPr/>
          <p:nvPr userDrawn="1"/>
        </p:nvSpPr>
        <p:spPr>
          <a:xfrm>
            <a:off x="2648357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7EB29606-3714-ADA5-C8ED-2BA6EEC77331}"/>
              </a:ext>
            </a:extLst>
          </p:cNvPr>
          <p:cNvSpPr/>
          <p:nvPr userDrawn="1"/>
        </p:nvSpPr>
        <p:spPr>
          <a:xfrm>
            <a:off x="3707698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137636B7-8175-FAF3-9D96-9E0624AAFC0E}"/>
              </a:ext>
            </a:extLst>
          </p:cNvPr>
          <p:cNvSpPr/>
          <p:nvPr userDrawn="1"/>
        </p:nvSpPr>
        <p:spPr>
          <a:xfrm>
            <a:off x="0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D2AD805E-C842-4F1F-66B6-7786C37B836C}"/>
              </a:ext>
            </a:extLst>
          </p:cNvPr>
          <p:cNvSpPr/>
          <p:nvPr userDrawn="1"/>
        </p:nvSpPr>
        <p:spPr>
          <a:xfrm>
            <a:off x="1059342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77F3C9B9-50CF-8F44-5FA0-84E027457025}"/>
              </a:ext>
            </a:extLst>
          </p:cNvPr>
          <p:cNvSpPr/>
          <p:nvPr userDrawn="1"/>
        </p:nvSpPr>
        <p:spPr>
          <a:xfrm>
            <a:off x="2118692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2726F3C5-A0A2-F3A9-95C4-3DF49160744A}"/>
              </a:ext>
            </a:extLst>
          </p:cNvPr>
          <p:cNvSpPr/>
          <p:nvPr userDrawn="1"/>
        </p:nvSpPr>
        <p:spPr>
          <a:xfrm>
            <a:off x="3178034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76735BA2-FB98-E0E5-9540-675E8F454DB2}"/>
              </a:ext>
            </a:extLst>
          </p:cNvPr>
          <p:cNvSpPr/>
          <p:nvPr userDrawn="1"/>
        </p:nvSpPr>
        <p:spPr>
          <a:xfrm>
            <a:off x="4237376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227A87E2-FF2B-B208-55A0-A285B9CB0C87}"/>
              </a:ext>
            </a:extLst>
          </p:cNvPr>
          <p:cNvSpPr/>
          <p:nvPr userDrawn="1"/>
        </p:nvSpPr>
        <p:spPr>
          <a:xfrm>
            <a:off x="8474569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C4B45F4F-EE8F-46B3-BFA7-0DF58E46EA32}"/>
              </a:ext>
            </a:extLst>
          </p:cNvPr>
          <p:cNvSpPr/>
          <p:nvPr userDrawn="1"/>
        </p:nvSpPr>
        <p:spPr>
          <a:xfrm>
            <a:off x="7415226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1AA5B2A0-C21B-10C8-7CB4-819EDA642FB8}"/>
              </a:ext>
            </a:extLst>
          </p:cNvPr>
          <p:cNvSpPr/>
          <p:nvPr userDrawn="1"/>
        </p:nvSpPr>
        <p:spPr>
          <a:xfrm>
            <a:off x="6355877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B3EEB668-8CA5-697F-772E-B35852B41613}"/>
              </a:ext>
            </a:extLst>
          </p:cNvPr>
          <p:cNvSpPr/>
          <p:nvPr userDrawn="1"/>
        </p:nvSpPr>
        <p:spPr>
          <a:xfrm>
            <a:off x="5296535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3CEE9D6E-2AF5-36D2-4415-9196FE13F091}"/>
              </a:ext>
            </a:extLst>
          </p:cNvPr>
          <p:cNvSpPr/>
          <p:nvPr userDrawn="1"/>
        </p:nvSpPr>
        <p:spPr>
          <a:xfrm>
            <a:off x="7944906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D84C0E7C-C380-23F2-EF56-2E82CE0E004F}"/>
              </a:ext>
            </a:extLst>
          </p:cNvPr>
          <p:cNvSpPr/>
          <p:nvPr userDrawn="1"/>
        </p:nvSpPr>
        <p:spPr>
          <a:xfrm>
            <a:off x="6885563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DE7860D0-9E3F-FCDB-683C-6A42ACCEC8EE}"/>
              </a:ext>
            </a:extLst>
          </p:cNvPr>
          <p:cNvSpPr/>
          <p:nvPr userDrawn="1"/>
        </p:nvSpPr>
        <p:spPr>
          <a:xfrm>
            <a:off x="5826213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5BF64C17-5057-8781-40F4-83BD338CC079}"/>
              </a:ext>
            </a:extLst>
          </p:cNvPr>
          <p:cNvSpPr/>
          <p:nvPr userDrawn="1"/>
        </p:nvSpPr>
        <p:spPr>
          <a:xfrm rot="10800000">
            <a:off x="4766872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78E160C9-B3A9-B01E-A761-4C1C160C74AD}"/>
              </a:ext>
            </a:extLst>
          </p:cNvPr>
          <p:cNvSpPr/>
          <p:nvPr userDrawn="1"/>
        </p:nvSpPr>
        <p:spPr>
          <a:xfrm>
            <a:off x="8474569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47B675D5-E2D2-C40B-BC0E-4FA9AABDAFE5}"/>
              </a:ext>
            </a:extLst>
          </p:cNvPr>
          <p:cNvSpPr/>
          <p:nvPr userDrawn="1"/>
        </p:nvSpPr>
        <p:spPr>
          <a:xfrm>
            <a:off x="7415226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6BDAF750-DEFF-05D5-2076-188C24486FF9}"/>
              </a:ext>
            </a:extLst>
          </p:cNvPr>
          <p:cNvSpPr/>
          <p:nvPr userDrawn="1"/>
        </p:nvSpPr>
        <p:spPr>
          <a:xfrm>
            <a:off x="6355877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9A7EECE6-30D0-0504-2B07-8EC796EE7E89}"/>
              </a:ext>
            </a:extLst>
          </p:cNvPr>
          <p:cNvSpPr/>
          <p:nvPr userDrawn="1"/>
        </p:nvSpPr>
        <p:spPr>
          <a:xfrm>
            <a:off x="5296535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CA3E297D-6B52-90F9-1BA1-B5DB77E389B8}"/>
              </a:ext>
            </a:extLst>
          </p:cNvPr>
          <p:cNvSpPr/>
          <p:nvPr userDrawn="1"/>
        </p:nvSpPr>
        <p:spPr>
          <a:xfrm>
            <a:off x="7944906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1DA2E115-3E6A-47CC-695E-320700273870}"/>
              </a:ext>
            </a:extLst>
          </p:cNvPr>
          <p:cNvSpPr/>
          <p:nvPr userDrawn="1"/>
        </p:nvSpPr>
        <p:spPr>
          <a:xfrm>
            <a:off x="6885563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35A92296-7D22-6346-F68C-3486782721F4}"/>
              </a:ext>
            </a:extLst>
          </p:cNvPr>
          <p:cNvSpPr/>
          <p:nvPr userDrawn="1"/>
        </p:nvSpPr>
        <p:spPr>
          <a:xfrm>
            <a:off x="5826213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7EFD6A8-C1F8-9CBB-8345-248907CE51FB}"/>
              </a:ext>
            </a:extLst>
          </p:cNvPr>
          <p:cNvSpPr/>
          <p:nvPr userDrawn="1"/>
        </p:nvSpPr>
        <p:spPr>
          <a:xfrm rot="10800000">
            <a:off x="4766872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9BC76DC2-07E6-6794-76A4-44F25DE97C74}"/>
              </a:ext>
            </a:extLst>
          </p:cNvPr>
          <p:cNvSpPr/>
          <p:nvPr userDrawn="1"/>
        </p:nvSpPr>
        <p:spPr>
          <a:xfrm>
            <a:off x="11662338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7C20DFFD-7A47-F0BD-5D54-C24B87CE84AE}"/>
              </a:ext>
            </a:extLst>
          </p:cNvPr>
          <p:cNvSpPr/>
          <p:nvPr userDrawn="1"/>
        </p:nvSpPr>
        <p:spPr>
          <a:xfrm>
            <a:off x="10602995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0381B1E0-9AA5-D807-6CEB-F6E74051BC9F}"/>
              </a:ext>
            </a:extLst>
          </p:cNvPr>
          <p:cNvSpPr/>
          <p:nvPr userDrawn="1"/>
        </p:nvSpPr>
        <p:spPr>
          <a:xfrm>
            <a:off x="9543644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24F8C230-BBC0-6E1A-B4EA-38E64ECE422A}"/>
              </a:ext>
            </a:extLst>
          </p:cNvPr>
          <p:cNvSpPr/>
          <p:nvPr userDrawn="1"/>
        </p:nvSpPr>
        <p:spPr>
          <a:xfrm>
            <a:off x="11132673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AE062B4F-8224-5677-7D9B-CDBE1CFCB680}"/>
              </a:ext>
            </a:extLst>
          </p:cNvPr>
          <p:cNvSpPr/>
          <p:nvPr userDrawn="1"/>
        </p:nvSpPr>
        <p:spPr>
          <a:xfrm>
            <a:off x="10073331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108DC9C8-3FCD-EAB3-8247-05E944D34FDA}"/>
              </a:ext>
            </a:extLst>
          </p:cNvPr>
          <p:cNvSpPr/>
          <p:nvPr userDrawn="1"/>
        </p:nvSpPr>
        <p:spPr>
          <a:xfrm>
            <a:off x="9013981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AA55D5DC-4F52-5E2D-A216-B6F989445793}"/>
              </a:ext>
            </a:extLst>
          </p:cNvPr>
          <p:cNvSpPr/>
          <p:nvPr userDrawn="1"/>
        </p:nvSpPr>
        <p:spPr>
          <a:xfrm>
            <a:off x="11662338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D30706BF-66A0-E421-BB3B-6A9F52006018}"/>
              </a:ext>
            </a:extLst>
          </p:cNvPr>
          <p:cNvSpPr/>
          <p:nvPr userDrawn="1"/>
        </p:nvSpPr>
        <p:spPr>
          <a:xfrm>
            <a:off x="10602995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D62DED3D-5F0F-20AA-7F45-0B0D7E2D9965}"/>
              </a:ext>
            </a:extLst>
          </p:cNvPr>
          <p:cNvSpPr/>
          <p:nvPr userDrawn="1"/>
        </p:nvSpPr>
        <p:spPr>
          <a:xfrm>
            <a:off x="9543644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1B3E6DF2-98F3-F3C4-1310-47E1C9564EE1}"/>
              </a:ext>
            </a:extLst>
          </p:cNvPr>
          <p:cNvSpPr/>
          <p:nvPr userDrawn="1"/>
        </p:nvSpPr>
        <p:spPr>
          <a:xfrm>
            <a:off x="11132673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D94FA5B2-9EB0-0DC2-8AC6-14835D853CCD}"/>
              </a:ext>
            </a:extLst>
          </p:cNvPr>
          <p:cNvSpPr/>
          <p:nvPr userDrawn="1"/>
        </p:nvSpPr>
        <p:spPr>
          <a:xfrm>
            <a:off x="10073331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463C545A-94C1-8340-28C1-5124CE9E411B}"/>
              </a:ext>
            </a:extLst>
          </p:cNvPr>
          <p:cNvSpPr/>
          <p:nvPr userDrawn="1"/>
        </p:nvSpPr>
        <p:spPr>
          <a:xfrm>
            <a:off x="9013981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A84088DC-879C-FD1B-EFBD-19C2A3AD9D8E}"/>
              </a:ext>
            </a:extLst>
          </p:cNvPr>
          <p:cNvSpPr/>
          <p:nvPr userDrawn="1"/>
        </p:nvSpPr>
        <p:spPr>
          <a:xfrm>
            <a:off x="11662338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834A5AE8-1EFA-7B6C-F9BB-DD569A514435}"/>
              </a:ext>
            </a:extLst>
          </p:cNvPr>
          <p:cNvSpPr/>
          <p:nvPr userDrawn="1"/>
        </p:nvSpPr>
        <p:spPr>
          <a:xfrm>
            <a:off x="10602995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8AAA087-4B5E-A727-705B-236F3D3D06DD}"/>
              </a:ext>
            </a:extLst>
          </p:cNvPr>
          <p:cNvSpPr/>
          <p:nvPr userDrawn="1"/>
        </p:nvSpPr>
        <p:spPr>
          <a:xfrm>
            <a:off x="9543644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FAB5372A-B87F-FEA9-FCD4-F2D0E20EA466}"/>
              </a:ext>
            </a:extLst>
          </p:cNvPr>
          <p:cNvSpPr/>
          <p:nvPr userDrawn="1"/>
        </p:nvSpPr>
        <p:spPr>
          <a:xfrm>
            <a:off x="11132673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1CB327EE-EA8F-5ABB-C6CE-10007F2D017F}"/>
              </a:ext>
            </a:extLst>
          </p:cNvPr>
          <p:cNvSpPr/>
          <p:nvPr userDrawn="1"/>
        </p:nvSpPr>
        <p:spPr>
          <a:xfrm>
            <a:off x="10073331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062EF89E-1443-3904-6F0A-C3270870FF42}"/>
              </a:ext>
            </a:extLst>
          </p:cNvPr>
          <p:cNvSpPr/>
          <p:nvPr userDrawn="1"/>
        </p:nvSpPr>
        <p:spPr>
          <a:xfrm>
            <a:off x="9013981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E730E183-72A8-C6EB-8F1D-D337479525ED}"/>
              </a:ext>
            </a:extLst>
          </p:cNvPr>
          <p:cNvSpPr/>
          <p:nvPr userDrawn="1"/>
        </p:nvSpPr>
        <p:spPr>
          <a:xfrm>
            <a:off x="11662338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10E61EA4-80DE-A3DF-D538-9BE5B69DADAB}"/>
              </a:ext>
            </a:extLst>
          </p:cNvPr>
          <p:cNvSpPr/>
          <p:nvPr userDrawn="1"/>
        </p:nvSpPr>
        <p:spPr>
          <a:xfrm>
            <a:off x="10602995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49DB2F77-CB82-8A51-6429-2C88FB8782D8}"/>
              </a:ext>
            </a:extLst>
          </p:cNvPr>
          <p:cNvSpPr/>
          <p:nvPr userDrawn="1"/>
        </p:nvSpPr>
        <p:spPr>
          <a:xfrm>
            <a:off x="9543644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E37CD5EB-9333-9E31-52CB-34479AABBE80}"/>
              </a:ext>
            </a:extLst>
          </p:cNvPr>
          <p:cNvSpPr/>
          <p:nvPr userDrawn="1"/>
        </p:nvSpPr>
        <p:spPr>
          <a:xfrm>
            <a:off x="11132673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C71149FA-B19A-EBCD-1CE5-DE085028A19A}"/>
              </a:ext>
            </a:extLst>
          </p:cNvPr>
          <p:cNvSpPr/>
          <p:nvPr userDrawn="1"/>
        </p:nvSpPr>
        <p:spPr>
          <a:xfrm>
            <a:off x="10073331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24B0CE38-0E01-7829-99DA-40E963AD24E2}"/>
              </a:ext>
            </a:extLst>
          </p:cNvPr>
          <p:cNvSpPr/>
          <p:nvPr userDrawn="1"/>
        </p:nvSpPr>
        <p:spPr>
          <a:xfrm>
            <a:off x="9013981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3BB9F7F8-8C06-F558-45F1-5ED0D3B45827}"/>
              </a:ext>
            </a:extLst>
          </p:cNvPr>
          <p:cNvSpPr/>
          <p:nvPr userDrawn="1"/>
        </p:nvSpPr>
        <p:spPr>
          <a:xfrm>
            <a:off x="11662338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239FE1F4-44B2-2373-1736-FFFFE30AA0D6}"/>
              </a:ext>
            </a:extLst>
          </p:cNvPr>
          <p:cNvSpPr/>
          <p:nvPr userDrawn="1"/>
        </p:nvSpPr>
        <p:spPr>
          <a:xfrm>
            <a:off x="10602995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F96EB15C-2A04-168E-B995-4C023DC8DDDB}"/>
              </a:ext>
            </a:extLst>
          </p:cNvPr>
          <p:cNvSpPr/>
          <p:nvPr userDrawn="1"/>
        </p:nvSpPr>
        <p:spPr>
          <a:xfrm>
            <a:off x="9543644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C1EB8FE3-B376-D793-BE7D-202E73E7E059}"/>
              </a:ext>
            </a:extLst>
          </p:cNvPr>
          <p:cNvSpPr/>
          <p:nvPr userDrawn="1"/>
        </p:nvSpPr>
        <p:spPr>
          <a:xfrm>
            <a:off x="11662337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840FBE6D-DC01-BD98-862A-FFBA6D75955E}"/>
              </a:ext>
            </a:extLst>
          </p:cNvPr>
          <p:cNvSpPr/>
          <p:nvPr userDrawn="1"/>
        </p:nvSpPr>
        <p:spPr>
          <a:xfrm>
            <a:off x="10602994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DA506D8C-45DF-F87E-B9DB-4236E1C96BB5}"/>
              </a:ext>
            </a:extLst>
          </p:cNvPr>
          <p:cNvSpPr/>
          <p:nvPr userDrawn="1"/>
        </p:nvSpPr>
        <p:spPr>
          <a:xfrm>
            <a:off x="9543644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5EFC486C-FF19-2D5D-5E5F-EC77A239F452}"/>
              </a:ext>
            </a:extLst>
          </p:cNvPr>
          <p:cNvSpPr/>
          <p:nvPr userDrawn="1"/>
        </p:nvSpPr>
        <p:spPr>
          <a:xfrm>
            <a:off x="11132673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1796E6C5-7490-E295-6E1F-00AF207D78F9}"/>
              </a:ext>
            </a:extLst>
          </p:cNvPr>
          <p:cNvSpPr/>
          <p:nvPr userDrawn="1"/>
        </p:nvSpPr>
        <p:spPr>
          <a:xfrm>
            <a:off x="10073330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EA70CCDE-0D2B-E436-A776-693F8DAEAB2D}"/>
              </a:ext>
            </a:extLst>
          </p:cNvPr>
          <p:cNvSpPr/>
          <p:nvPr userDrawn="1"/>
        </p:nvSpPr>
        <p:spPr>
          <a:xfrm>
            <a:off x="9013980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563AE32C-2C44-F8A8-4036-849C3BCE2C41}"/>
              </a:ext>
            </a:extLst>
          </p:cNvPr>
          <p:cNvSpPr/>
          <p:nvPr userDrawn="1"/>
        </p:nvSpPr>
        <p:spPr>
          <a:xfrm>
            <a:off x="11662337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D2C7387C-4EA3-8CD3-1DE6-22CBE12AE784}"/>
              </a:ext>
            </a:extLst>
          </p:cNvPr>
          <p:cNvSpPr/>
          <p:nvPr userDrawn="1"/>
        </p:nvSpPr>
        <p:spPr>
          <a:xfrm>
            <a:off x="10602994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71D73944-3C5A-15C2-BE81-DCC47236BA36}"/>
              </a:ext>
            </a:extLst>
          </p:cNvPr>
          <p:cNvSpPr/>
          <p:nvPr userDrawn="1"/>
        </p:nvSpPr>
        <p:spPr>
          <a:xfrm>
            <a:off x="9543644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5B13B6F8-6662-027C-A66D-AC9D0A56EDB9}"/>
              </a:ext>
            </a:extLst>
          </p:cNvPr>
          <p:cNvSpPr/>
          <p:nvPr userDrawn="1"/>
        </p:nvSpPr>
        <p:spPr>
          <a:xfrm>
            <a:off x="11132673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E5DDDB43-26E7-1F1E-3771-77EF8E29445E}"/>
              </a:ext>
            </a:extLst>
          </p:cNvPr>
          <p:cNvSpPr/>
          <p:nvPr userDrawn="1"/>
        </p:nvSpPr>
        <p:spPr>
          <a:xfrm>
            <a:off x="10073330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275B05EF-D7C8-D7A2-1644-14D3FEC9E3BD}"/>
              </a:ext>
            </a:extLst>
          </p:cNvPr>
          <p:cNvSpPr/>
          <p:nvPr userDrawn="1"/>
        </p:nvSpPr>
        <p:spPr>
          <a:xfrm>
            <a:off x="9013980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96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n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3">
            <a:extLst>
              <a:ext uri="{FF2B5EF4-FFF2-40B4-BE49-F238E27FC236}">
                <a16:creationId xmlns:a16="http://schemas.microsoft.com/office/drawing/2014/main" id="{D852179F-AD11-55ED-822D-22A1E6371C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99981">
            <a:off x="-227237" y="4945424"/>
            <a:ext cx="12677107" cy="2755279"/>
          </a:xfrm>
          <a:prstGeom prst="rect">
            <a:avLst/>
          </a:prstGeom>
        </p:spPr>
      </p:pic>
      <p:pic>
        <p:nvPicPr>
          <p:cNvPr id="19" name="2">
            <a:extLst>
              <a:ext uri="{FF2B5EF4-FFF2-40B4-BE49-F238E27FC236}">
                <a16:creationId xmlns:a16="http://schemas.microsoft.com/office/drawing/2014/main" id="{96A97973-6A42-566A-1C94-89EDD7420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-98593" y="5382981"/>
            <a:ext cx="12677107" cy="3282099"/>
          </a:xfrm>
          <a:prstGeom prst="rect">
            <a:avLst/>
          </a:prstGeom>
        </p:spPr>
      </p:pic>
      <p:pic>
        <p:nvPicPr>
          <p:cNvPr id="13" name="1">
            <a:extLst>
              <a:ext uri="{FF2B5EF4-FFF2-40B4-BE49-F238E27FC236}">
                <a16:creationId xmlns:a16="http://schemas.microsoft.com/office/drawing/2014/main" id="{E0225E5E-B293-F678-FF79-5759250FC4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48028" y="5678326"/>
            <a:ext cx="13333529" cy="37333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663AE15-8622-0703-D9D2-7FC6BF9F7A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222051" y="2811928"/>
            <a:ext cx="1920198" cy="190586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0121841-0580-78EF-3FDA-088B72B8350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0369" y="4192154"/>
            <a:ext cx="301628" cy="30162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8914F90-8213-5CE2-D60B-51F55B0D956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159" y="2409773"/>
            <a:ext cx="301628" cy="30162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E08ED6C-BEA0-B98C-C5BF-84A477FBB9D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67923" y="2409773"/>
            <a:ext cx="301628" cy="3016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437666-EC85-35F2-865A-F13BB338201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3679" y="1115363"/>
            <a:ext cx="301628" cy="3016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3AB9E3A-79AF-7896-A818-380B1E0BC6F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4234" y="3324174"/>
            <a:ext cx="301628" cy="3016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597162C-A7FB-625E-10D9-177EE2C6443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92857" y="545348"/>
            <a:ext cx="301628" cy="3016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2D3729C-5BD4-87F0-2C82-63ACF85DB18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2426" y="3716060"/>
            <a:ext cx="301628" cy="301628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94F89E9-A429-CD41-624E-A0435C364A7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8608" y="937234"/>
            <a:ext cx="301628" cy="301628"/>
          </a:xfrm>
          <a:prstGeom prst="rect">
            <a:avLst/>
          </a:prstGeom>
        </p:spPr>
      </p:pic>
      <p:sp>
        <p:nvSpPr>
          <p:cNvPr id="35" name="Title 254">
            <a:extLst>
              <a:ext uri="{FF2B5EF4-FFF2-40B4-BE49-F238E27FC236}">
                <a16:creationId xmlns:a16="http://schemas.microsoft.com/office/drawing/2014/main" id="{2D91A3F1-3717-1A59-DD1E-A029167D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874" y="997487"/>
            <a:ext cx="7224252" cy="701731"/>
          </a:xfrm>
        </p:spPr>
        <p:txBody>
          <a:bodyPr wrap="square" anchor="b">
            <a:spAutoFit/>
          </a:bodyPr>
          <a:lstStyle>
            <a:lvl1pPr algn="ctr">
              <a:defRPr b="1" i="0">
                <a:solidFill>
                  <a:schemeClr val="accent2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6" name="Text Placeholder 256">
            <a:extLst>
              <a:ext uri="{FF2B5EF4-FFF2-40B4-BE49-F238E27FC236}">
                <a16:creationId xmlns:a16="http://schemas.microsoft.com/office/drawing/2014/main" id="{68568BAF-62E7-C7AC-C619-098C4A9B7B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87613" y="1808039"/>
            <a:ext cx="7220513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accent2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7247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1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erno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3">
            <a:extLst>
              <a:ext uri="{FF2B5EF4-FFF2-40B4-BE49-F238E27FC236}">
                <a16:creationId xmlns:a16="http://schemas.microsoft.com/office/drawing/2014/main" id="{E0225E5E-B293-F678-FF79-5759250FC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8028" y="4526426"/>
            <a:ext cx="13333529" cy="3733388"/>
          </a:xfrm>
          <a:prstGeom prst="rect">
            <a:avLst/>
          </a:prstGeom>
        </p:spPr>
      </p:pic>
      <p:pic>
        <p:nvPicPr>
          <p:cNvPr id="15" name="2">
            <a:extLst>
              <a:ext uri="{FF2B5EF4-FFF2-40B4-BE49-F238E27FC236}">
                <a16:creationId xmlns:a16="http://schemas.microsoft.com/office/drawing/2014/main" id="{D852179F-AD11-55ED-822D-22A1E6371C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019" flipH="1">
            <a:off x="-227238" y="5322149"/>
            <a:ext cx="12677107" cy="2755279"/>
          </a:xfrm>
          <a:prstGeom prst="rect">
            <a:avLst/>
          </a:prstGeom>
        </p:spPr>
      </p:pic>
      <p:pic>
        <p:nvPicPr>
          <p:cNvPr id="19" name="1">
            <a:extLst>
              <a:ext uri="{FF2B5EF4-FFF2-40B4-BE49-F238E27FC236}">
                <a16:creationId xmlns:a16="http://schemas.microsoft.com/office/drawing/2014/main" id="{96A97973-6A42-566A-1C94-89EDD74204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85107" y="5664202"/>
            <a:ext cx="12677107" cy="32820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0121841-0580-78EF-3FDA-088B72B835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0469" y="545348"/>
            <a:ext cx="301628" cy="30162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8914F90-8213-5CE2-D60B-51F55B0D95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53679" y="2327729"/>
            <a:ext cx="301628" cy="30162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E08ED6C-BEA0-B98C-C5BF-84A477FBB9D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821" y="2918012"/>
            <a:ext cx="301628" cy="3016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437666-EC85-35F2-865A-F13BB33820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159" y="3622139"/>
            <a:ext cx="301628" cy="3016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3AB9E3A-79AF-7896-A818-380B1E0BC6F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6604" y="1413328"/>
            <a:ext cx="301628" cy="3016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597162C-A7FB-625E-10D9-177EE2C6443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7981" y="4192154"/>
            <a:ext cx="301628" cy="301628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94F89E9-A429-CD41-624E-A0435C364A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90372" y="545348"/>
            <a:ext cx="301628" cy="3016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2D3729C-5BD4-87F0-2C82-63ACF85DB1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412" y="1021442"/>
            <a:ext cx="301628" cy="30162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DC0A6BB-7A5F-97A5-4997-C091D3EA1A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5738" y="1597801"/>
            <a:ext cx="2028444" cy="2028444"/>
          </a:xfrm>
          <a:prstGeom prst="rect">
            <a:avLst/>
          </a:prstGeom>
        </p:spPr>
      </p:pic>
      <p:sp>
        <p:nvSpPr>
          <p:cNvPr id="5" name="Title 254">
            <a:extLst>
              <a:ext uri="{FF2B5EF4-FFF2-40B4-BE49-F238E27FC236}">
                <a16:creationId xmlns:a16="http://schemas.microsoft.com/office/drawing/2014/main" id="{63BBB0C0-3753-E6EC-E266-D8DAD7C68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874" y="997487"/>
            <a:ext cx="7224252" cy="701731"/>
          </a:xfrm>
        </p:spPr>
        <p:txBody>
          <a:bodyPr wrap="square" anchor="b">
            <a:spAutoFit/>
          </a:bodyPr>
          <a:lstStyle>
            <a:lvl1pPr algn="ctr">
              <a:defRPr b="1" i="0">
                <a:solidFill>
                  <a:schemeClr val="accent6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6" name="Text Placeholder 256">
            <a:extLst>
              <a:ext uri="{FF2B5EF4-FFF2-40B4-BE49-F238E27FC236}">
                <a16:creationId xmlns:a16="http://schemas.microsoft.com/office/drawing/2014/main" id="{94E86C43-C811-26D8-86E8-22EE8FC4CF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87613" y="1808039"/>
            <a:ext cx="7220513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accent6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592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-0.06505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-0.06505 " pathEditMode="fixed" rAng="0" ptsTypes="AA">
                                      <p:cBhvr>
                                        <p:cTn id="8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-0.06505 " pathEditMode="fixed" rAng="0" ptsTypes="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-0.06505 " pathEditMode="fixed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4A765-9CF3-DEC7-AE2C-E6F621F6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D943-D4D9-12BB-B116-F33355AA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F6B6E-4F73-FA93-F8B5-09D491EBA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fld id="{8950F058-FC70-804A-807A-1F7D4A61BE9B}" type="datetimeFigureOut">
              <a:rPr lang="en-GB" smtClean="0"/>
              <a:pPr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ED55D-AA7A-861D-5D94-434E5E25D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B4D02-B6D8-7DE1-7320-73FC55B3A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fld id="{7466DA02-BA33-584E-922D-96C1756611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3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3" r:id="rId3"/>
    <p:sldLayoutId id="2147483660" r:id="rId4"/>
    <p:sldLayoutId id="2147483652" r:id="rId5"/>
    <p:sldLayoutId id="2147483654" r:id="rId6"/>
    <p:sldLayoutId id="2147483656" r:id="rId7"/>
    <p:sldLayoutId id="2147483657" r:id="rId8"/>
    <p:sldLayoutId id="2147483661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1-comp.mp4">
            <a:hlinkClick r:id="" action="ppaction://media"/>
            <a:extLst>
              <a:ext uri="{FF2B5EF4-FFF2-40B4-BE49-F238E27FC236}">
                <a16:creationId xmlns:a16="http://schemas.microsoft.com/office/drawing/2014/main" id="{B579DE81-6E3C-40BA-5A23-E55CE7B2A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84DA8-D978-95A2-BB7F-160A6BE6BDE0}"/>
              </a:ext>
            </a:extLst>
          </p:cNvPr>
          <p:cNvSpPr txBox="1"/>
          <p:nvPr/>
        </p:nvSpPr>
        <p:spPr>
          <a:xfrm>
            <a:off x="3748697" y="2346664"/>
            <a:ext cx="4280575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1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Credit Card Fraud Detection:</a:t>
            </a:r>
          </a:p>
          <a:p>
            <a:pPr algn="ctr"/>
            <a:r>
              <a:rPr lang="en-GB" sz="31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An Approach by </a:t>
            </a:r>
            <a:r>
              <a:rPr lang="en-GB" sz="3100" b="1" i="1" dirty="0">
                <a:latin typeface="Inter SemiBold" panose="02000503000000020004" pitchFamily="2" charset="0"/>
                <a:ea typeface="Inter SemiBold" panose="02000503000000020004" pitchFamily="2" charset="0"/>
              </a:rPr>
              <a:t>Goon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D434A7-BA17-A388-C7AA-990C05345F62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651252-D51C-B5B6-E305-2AC4B510A538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A8EAD2-EEBA-7666-B9BC-C7D5D4EB25FF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84950F9-C9F3-715C-176E-C921842A34C8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657B2D-F8DC-2173-6CDF-80F505266764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83F9A2-3EFD-BFB9-4099-9B72EA119C2B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2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0"/>
    </mc:Choice>
    <mc:Fallback xmlns="">
      <p:transition spd="slow"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CD49-494E-B05E-15A3-9711C06D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05" y="2383362"/>
            <a:ext cx="8741345" cy="535531"/>
          </a:xfrm>
        </p:spPr>
        <p:txBody>
          <a:bodyPr/>
          <a:lstStyle/>
          <a:p>
            <a:r>
              <a:rPr lang="en-HK" sz="3200" dirty="0"/>
              <a:t>The End</a:t>
            </a:r>
            <a:endParaRPr lang="en-GB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4BA54-EDF7-F7D9-C71D-9A561717F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20" y="3514376"/>
            <a:ext cx="7220513" cy="424732"/>
          </a:xfrm>
        </p:spPr>
        <p:txBody>
          <a:bodyPr/>
          <a:lstStyle/>
          <a:p>
            <a:r>
              <a:rPr lang="en-HK" dirty="0"/>
              <a:t>Any Questions?</a:t>
            </a:r>
            <a:endParaRPr lang="en-GB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291EB1-D38B-C059-D522-BA27A004826B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207986F-549B-40F6-63D2-481667C2F1A2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272C14-6B1B-A17B-B5D3-3E6D06E0474F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E7487D-7F14-9BBC-FC8C-9B166E3A07F7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7C4186-3B8E-D219-BD31-E9AADB560523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AA25D1-AC76-592F-B193-AB732C999EE6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3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1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A7EA54F-EEC8-BAD9-8284-5CC26B4AF105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8D92A3B-E6EF-7BB3-0B25-6BEAC98982C8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9361002-082B-AE43-1346-46D08CFCC86E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DA939AC-9059-92FF-3FF5-283BF46DE6AF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5AEC9C3-48F3-8CD0-E5BC-694F6BE8CF6A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863979F-1563-E2BA-1EE4-88DBF008E541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4ABD26A-231D-3454-5047-9173F53E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447" y="2939635"/>
            <a:ext cx="5545015" cy="978729"/>
          </a:xfrm>
        </p:spPr>
        <p:txBody>
          <a:bodyPr/>
          <a:lstStyle/>
          <a:p>
            <a:pPr algn="ctr"/>
            <a:r>
              <a:rPr lang="en-GB" sz="3200" dirty="0"/>
              <a:t>What is the impact of credit card fraud?</a:t>
            </a:r>
            <a:endParaRPr lang="en-GB" sz="3200" i="1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1C7FC19-69B6-9DF7-A9DD-14ED297F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16647">
            <a:off x="-131254" y="1580560"/>
            <a:ext cx="3321218" cy="857591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8B856B-BBA1-DC2A-2A96-6E0B42C7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94947">
            <a:off x="9063739" y="1171736"/>
            <a:ext cx="3045123" cy="953604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875CB26-2B91-4523-37C1-69A086EAB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29171">
            <a:off x="9144858" y="4711739"/>
            <a:ext cx="2882884" cy="1074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A438B9-1764-AF00-D3CB-29D65395A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851927">
            <a:off x="51869" y="4983699"/>
            <a:ext cx="3302047" cy="5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3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0022-C352-4DA8-7A24-D399D8E3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227" y="2402906"/>
            <a:ext cx="9705545" cy="1311128"/>
          </a:xfrm>
        </p:spPr>
        <p:txBody>
          <a:bodyPr/>
          <a:lstStyle/>
          <a:p>
            <a:r>
              <a:rPr lang="en-GB" dirty="0"/>
              <a:t>To answer this question, </a:t>
            </a:r>
            <a:br>
              <a:rPr lang="en-GB" dirty="0"/>
            </a:br>
            <a:r>
              <a:rPr lang="en-GB" dirty="0"/>
              <a:t>we ventured into many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CB66E-080E-4A9D-3F37-13AA60EA8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3227" y="3970439"/>
            <a:ext cx="9705545" cy="757130"/>
          </a:xfrm>
        </p:spPr>
        <p:txBody>
          <a:bodyPr/>
          <a:lstStyle/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And observed different methods to make predictions as well as their advantages and limitations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93011D-C865-BD1F-84B8-19C0D5DC3DF0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CDBC29F-EBCD-BF85-C383-0DD9B763613B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86D9CD-5068-D264-C25A-D0E09CBF8C13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4E742D-9FAE-6A96-3A71-109C48C6668B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DA2FED-C125-E6D4-F850-C62EB231143E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168B94-E6AF-B202-EEA0-F53A26F86158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59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C5BD6AC-8718-6D78-7CFE-7E20F0A883D3}"/>
              </a:ext>
            </a:extLst>
          </p:cNvPr>
          <p:cNvSpPr/>
          <p:nvPr/>
        </p:nvSpPr>
        <p:spPr>
          <a:xfrm>
            <a:off x="-2984091" y="444909"/>
            <a:ext cx="5968181" cy="5968181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0329AD-033E-F6B8-1E8E-7E4F64A53A7C}"/>
              </a:ext>
            </a:extLst>
          </p:cNvPr>
          <p:cNvSpPr/>
          <p:nvPr/>
        </p:nvSpPr>
        <p:spPr>
          <a:xfrm>
            <a:off x="-2087568" y="1346348"/>
            <a:ext cx="4165303" cy="416530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9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70000" dist="50800" dir="5400000" algn="ctr" rotWithShape="0">
              <a:schemeClr val="accent5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32B959-74E9-8717-4CC2-55F9ABA79BE7}"/>
              </a:ext>
            </a:extLst>
          </p:cNvPr>
          <p:cNvGrpSpPr/>
          <p:nvPr/>
        </p:nvGrpSpPr>
        <p:grpSpPr>
          <a:xfrm>
            <a:off x="2193559" y="4550601"/>
            <a:ext cx="889001" cy="474298"/>
            <a:chOff x="5599409" y="2981017"/>
            <a:chExt cx="889001" cy="474298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9007C7-93F3-4906-1FBA-8A0ABFF961B1}"/>
                </a:ext>
              </a:extLst>
            </p:cNvPr>
            <p:cNvSpPr/>
            <p:nvPr/>
          </p:nvSpPr>
          <p:spPr>
            <a:xfrm>
              <a:off x="5807478" y="2981017"/>
              <a:ext cx="478829" cy="474298"/>
            </a:xfrm>
            <a:custGeom>
              <a:avLst/>
              <a:gdLst>
                <a:gd name="connsiteX0" fmla="*/ 161754 w 478829"/>
                <a:gd name="connsiteY0" fmla="*/ 33449 h 474298"/>
                <a:gd name="connsiteX1" fmla="*/ 315566 w 478829"/>
                <a:gd name="connsiteY1" fmla="*/ 33449 h 474298"/>
                <a:gd name="connsiteX2" fmla="*/ 338386 w 478829"/>
                <a:gd name="connsiteY2" fmla="*/ 0 h 474298"/>
                <a:gd name="connsiteX3" fmla="*/ 340726 w 478829"/>
                <a:gd name="connsiteY3" fmla="*/ 998 h 474298"/>
                <a:gd name="connsiteX4" fmla="*/ 333234 w 478829"/>
                <a:gd name="connsiteY4" fmla="*/ 40772 h 474298"/>
                <a:gd name="connsiteX5" fmla="*/ 441995 w 478829"/>
                <a:gd name="connsiteY5" fmla="*/ 149594 h 474298"/>
                <a:gd name="connsiteX6" fmla="*/ 477811 w 478829"/>
                <a:gd name="connsiteY6" fmla="*/ 143555 h 474298"/>
                <a:gd name="connsiteX7" fmla="*/ 478830 w 478829"/>
                <a:gd name="connsiteY7" fmla="*/ 146238 h 474298"/>
                <a:gd name="connsiteX8" fmla="*/ 449312 w 478829"/>
                <a:gd name="connsiteY8" fmla="*/ 167272 h 474298"/>
                <a:gd name="connsiteX9" fmla="*/ 449312 w 478829"/>
                <a:gd name="connsiteY9" fmla="*/ 321168 h 474298"/>
                <a:gd name="connsiteX10" fmla="*/ 473066 w 478829"/>
                <a:gd name="connsiteY10" fmla="*/ 339194 h 474298"/>
                <a:gd name="connsiteX11" fmla="*/ 471399 w 478829"/>
                <a:gd name="connsiteY11" fmla="*/ 342872 h 474298"/>
                <a:gd name="connsiteX12" fmla="*/ 441995 w 478829"/>
                <a:gd name="connsiteY12" fmla="*/ 338849 h 474298"/>
                <a:gd name="connsiteX13" fmla="*/ 333234 w 478829"/>
                <a:gd name="connsiteY13" fmla="*/ 447670 h 474298"/>
                <a:gd name="connsiteX14" fmla="*/ 336028 w 478829"/>
                <a:gd name="connsiteY14" fmla="*/ 472283 h 474298"/>
                <a:gd name="connsiteX15" fmla="*/ 330939 w 478829"/>
                <a:gd name="connsiteY15" fmla="*/ 474298 h 474298"/>
                <a:gd name="connsiteX16" fmla="*/ 315566 w 478829"/>
                <a:gd name="connsiteY16" fmla="*/ 454992 h 474298"/>
                <a:gd name="connsiteX17" fmla="*/ 161754 w 478829"/>
                <a:gd name="connsiteY17" fmla="*/ 454992 h 474298"/>
                <a:gd name="connsiteX18" fmla="*/ 146731 w 478829"/>
                <a:gd name="connsiteY18" fmla="*/ 473743 h 474298"/>
                <a:gd name="connsiteX19" fmla="*/ 141446 w 478829"/>
                <a:gd name="connsiteY19" fmla="*/ 471609 h 474298"/>
                <a:gd name="connsiteX20" fmla="*/ 144085 w 478829"/>
                <a:gd name="connsiteY20" fmla="*/ 447670 h 474298"/>
                <a:gd name="connsiteX21" fmla="*/ 35325 w 478829"/>
                <a:gd name="connsiteY21" fmla="*/ 338849 h 474298"/>
                <a:gd name="connsiteX22" fmla="*/ 7508 w 478829"/>
                <a:gd name="connsiteY22" fmla="*/ 342440 h 474298"/>
                <a:gd name="connsiteX23" fmla="*/ 5680 w 478829"/>
                <a:gd name="connsiteY23" fmla="*/ 338378 h 474298"/>
                <a:gd name="connsiteX24" fmla="*/ 28007 w 478829"/>
                <a:gd name="connsiteY24" fmla="*/ 321168 h 474298"/>
                <a:gd name="connsiteX25" fmla="*/ 28007 w 478829"/>
                <a:gd name="connsiteY25" fmla="*/ 167272 h 474298"/>
                <a:gd name="connsiteX26" fmla="*/ 0 w 478829"/>
                <a:gd name="connsiteY26" fmla="*/ 146985 h 474298"/>
                <a:gd name="connsiteX27" fmla="*/ 1088 w 478829"/>
                <a:gd name="connsiteY27" fmla="*/ 144093 h 474298"/>
                <a:gd name="connsiteX28" fmla="*/ 35325 w 478829"/>
                <a:gd name="connsiteY28" fmla="*/ 149594 h 474298"/>
                <a:gd name="connsiteX29" fmla="*/ 144085 w 478829"/>
                <a:gd name="connsiteY29" fmla="*/ 40772 h 474298"/>
                <a:gd name="connsiteX30" fmla="*/ 136851 w 478829"/>
                <a:gd name="connsiteY30" fmla="*/ 1665 h 474298"/>
                <a:gd name="connsiteX31" fmla="*/ 139214 w 478829"/>
                <a:gd name="connsiteY31" fmla="*/ 639 h 474298"/>
                <a:gd name="connsiteX32" fmla="*/ 161754 w 478829"/>
                <a:gd name="connsiteY32" fmla="*/ 33449 h 47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8829" h="474298">
                  <a:moveTo>
                    <a:pt x="161754" y="33449"/>
                  </a:moveTo>
                  <a:cubicBezTo>
                    <a:pt x="204229" y="75948"/>
                    <a:pt x="273090" y="75948"/>
                    <a:pt x="315566" y="33449"/>
                  </a:cubicBezTo>
                  <a:cubicBezTo>
                    <a:pt x="325492" y="23517"/>
                    <a:pt x="333098" y="12143"/>
                    <a:pt x="338386" y="0"/>
                  </a:cubicBezTo>
                  <a:cubicBezTo>
                    <a:pt x="339168" y="329"/>
                    <a:pt x="339949" y="662"/>
                    <a:pt x="340726" y="998"/>
                  </a:cubicBezTo>
                  <a:cubicBezTo>
                    <a:pt x="335890" y="13319"/>
                    <a:pt x="333234" y="26735"/>
                    <a:pt x="333234" y="40772"/>
                  </a:cubicBezTo>
                  <a:cubicBezTo>
                    <a:pt x="333234" y="100873"/>
                    <a:pt x="381928" y="149594"/>
                    <a:pt x="441995" y="149594"/>
                  </a:cubicBezTo>
                  <a:cubicBezTo>
                    <a:pt x="454544" y="149594"/>
                    <a:pt x="466596" y="147467"/>
                    <a:pt x="477811" y="143555"/>
                  </a:cubicBezTo>
                  <a:cubicBezTo>
                    <a:pt x="478155" y="144447"/>
                    <a:pt x="478495" y="145342"/>
                    <a:pt x="478830" y="146238"/>
                  </a:cubicBezTo>
                  <a:cubicBezTo>
                    <a:pt x="468162" y="151404"/>
                    <a:pt x="458164" y="158414"/>
                    <a:pt x="449312" y="167272"/>
                  </a:cubicBezTo>
                  <a:cubicBezTo>
                    <a:pt x="406839" y="209771"/>
                    <a:pt x="406839" y="278671"/>
                    <a:pt x="449312" y="321168"/>
                  </a:cubicBezTo>
                  <a:cubicBezTo>
                    <a:pt x="456551" y="328411"/>
                    <a:pt x="464555" y="334420"/>
                    <a:pt x="473066" y="339194"/>
                  </a:cubicBezTo>
                  <a:cubicBezTo>
                    <a:pt x="472519" y="340425"/>
                    <a:pt x="471964" y="341651"/>
                    <a:pt x="471399" y="342872"/>
                  </a:cubicBezTo>
                  <a:cubicBezTo>
                    <a:pt x="462045" y="340250"/>
                    <a:pt x="452184" y="338849"/>
                    <a:pt x="441995" y="338849"/>
                  </a:cubicBezTo>
                  <a:cubicBezTo>
                    <a:pt x="381928" y="338849"/>
                    <a:pt x="333234" y="387569"/>
                    <a:pt x="333234" y="447670"/>
                  </a:cubicBezTo>
                  <a:cubicBezTo>
                    <a:pt x="333234" y="456135"/>
                    <a:pt x="334199" y="464374"/>
                    <a:pt x="336028" y="472283"/>
                  </a:cubicBezTo>
                  <a:cubicBezTo>
                    <a:pt x="334340" y="472972"/>
                    <a:pt x="332645" y="473644"/>
                    <a:pt x="330939" y="474298"/>
                  </a:cubicBezTo>
                  <a:cubicBezTo>
                    <a:pt x="326652" y="467440"/>
                    <a:pt x="321528" y="460955"/>
                    <a:pt x="315566" y="454992"/>
                  </a:cubicBezTo>
                  <a:cubicBezTo>
                    <a:pt x="273090" y="412494"/>
                    <a:pt x="204229" y="412494"/>
                    <a:pt x="161754" y="454992"/>
                  </a:cubicBezTo>
                  <a:cubicBezTo>
                    <a:pt x="155953" y="460795"/>
                    <a:pt x="150947" y="467091"/>
                    <a:pt x="146731" y="473743"/>
                  </a:cubicBezTo>
                  <a:cubicBezTo>
                    <a:pt x="144960" y="473050"/>
                    <a:pt x="143198" y="472339"/>
                    <a:pt x="141446" y="471609"/>
                  </a:cubicBezTo>
                  <a:cubicBezTo>
                    <a:pt x="143173" y="463906"/>
                    <a:pt x="144085" y="455895"/>
                    <a:pt x="144085" y="447670"/>
                  </a:cubicBezTo>
                  <a:cubicBezTo>
                    <a:pt x="144085" y="387569"/>
                    <a:pt x="95392" y="338849"/>
                    <a:pt x="35325" y="338849"/>
                  </a:cubicBezTo>
                  <a:cubicBezTo>
                    <a:pt x="25710" y="338849"/>
                    <a:pt x="16387" y="340097"/>
                    <a:pt x="7508" y="342440"/>
                  </a:cubicBezTo>
                  <a:cubicBezTo>
                    <a:pt x="6888" y="341092"/>
                    <a:pt x="6278" y="339738"/>
                    <a:pt x="5680" y="338378"/>
                  </a:cubicBezTo>
                  <a:cubicBezTo>
                    <a:pt x="13657" y="333742"/>
                    <a:pt x="21175" y="328004"/>
                    <a:pt x="28007" y="321168"/>
                  </a:cubicBezTo>
                  <a:cubicBezTo>
                    <a:pt x="70481" y="278671"/>
                    <a:pt x="70481" y="209771"/>
                    <a:pt x="28007" y="167272"/>
                  </a:cubicBezTo>
                  <a:cubicBezTo>
                    <a:pt x="19573" y="158834"/>
                    <a:pt x="10101" y="152072"/>
                    <a:pt x="0" y="146985"/>
                  </a:cubicBezTo>
                  <a:cubicBezTo>
                    <a:pt x="357" y="146018"/>
                    <a:pt x="718" y="145054"/>
                    <a:pt x="1088" y="144093"/>
                  </a:cubicBezTo>
                  <a:cubicBezTo>
                    <a:pt x="11852" y="147662"/>
                    <a:pt x="23364" y="149594"/>
                    <a:pt x="35325" y="149594"/>
                  </a:cubicBezTo>
                  <a:cubicBezTo>
                    <a:pt x="95392" y="149594"/>
                    <a:pt x="144085" y="100873"/>
                    <a:pt x="144085" y="40772"/>
                  </a:cubicBezTo>
                  <a:cubicBezTo>
                    <a:pt x="144085" y="26987"/>
                    <a:pt x="141524" y="13801"/>
                    <a:pt x="136851" y="1665"/>
                  </a:cubicBezTo>
                  <a:cubicBezTo>
                    <a:pt x="137636" y="1319"/>
                    <a:pt x="138424" y="977"/>
                    <a:pt x="139214" y="639"/>
                  </a:cubicBezTo>
                  <a:cubicBezTo>
                    <a:pt x="144487" y="12541"/>
                    <a:pt x="152000" y="23691"/>
                    <a:pt x="161754" y="33449"/>
                  </a:cubicBezTo>
                  <a:close/>
                </a:path>
              </a:pathLst>
            </a:custGeom>
            <a:solidFill>
              <a:srgbClr val="F46EBE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B5298F6-1AC7-F86E-1A9A-7467CAB8FBD2}"/>
                </a:ext>
              </a:extLst>
            </p:cNvPr>
            <p:cNvSpPr/>
            <p:nvPr/>
          </p:nvSpPr>
          <p:spPr>
            <a:xfrm>
              <a:off x="5599409" y="3183949"/>
              <a:ext cx="889001" cy="90412"/>
            </a:xfrm>
            <a:custGeom>
              <a:avLst/>
              <a:gdLst>
                <a:gd name="connsiteX0" fmla="*/ 632666 w 889001"/>
                <a:gd name="connsiteY0" fmla="*/ 234 h 90412"/>
                <a:gd name="connsiteX1" fmla="*/ 843564 w 889001"/>
                <a:gd name="connsiteY1" fmla="*/ 22260 h 90412"/>
                <a:gd name="connsiteX2" fmla="*/ 878141 w 889001"/>
                <a:gd name="connsiteY2" fmla="*/ 53494 h 90412"/>
                <a:gd name="connsiteX3" fmla="*/ 721120 w 889001"/>
                <a:gd name="connsiteY3" fmla="*/ 80134 h 90412"/>
                <a:gd name="connsiteX4" fmla="*/ 441879 w 889001"/>
                <a:gd name="connsiteY4" fmla="*/ 90412 h 90412"/>
                <a:gd name="connsiteX5" fmla="*/ 163796 w 889001"/>
                <a:gd name="connsiteY5" fmla="*/ 79784 h 90412"/>
                <a:gd name="connsiteX6" fmla="*/ 9739 w 889001"/>
                <a:gd name="connsiteY6" fmla="*/ 52949 h 90412"/>
                <a:gd name="connsiteX7" fmla="*/ 47774 w 889001"/>
                <a:gd name="connsiteY7" fmla="*/ 21761 h 90412"/>
                <a:gd name="connsiteX8" fmla="*/ 261098 w 889001"/>
                <a:gd name="connsiteY8" fmla="*/ 0 h 90412"/>
                <a:gd name="connsiteX9" fmla="*/ 264809 w 889001"/>
                <a:gd name="connsiteY9" fmla="*/ 13210 h 90412"/>
                <a:gd name="connsiteX10" fmla="*/ 146955 w 889001"/>
                <a:gd name="connsiteY10" fmla="*/ 27095 h 90412"/>
                <a:gd name="connsiteX11" fmla="*/ 118429 w 889001"/>
                <a:gd name="connsiteY11" fmla="*/ 50486 h 90412"/>
                <a:gd name="connsiteX12" fmla="*/ 233973 w 889001"/>
                <a:gd name="connsiteY12" fmla="*/ 70613 h 90412"/>
                <a:gd name="connsiteX13" fmla="*/ 442535 w 889001"/>
                <a:gd name="connsiteY13" fmla="*/ 78583 h 90412"/>
                <a:gd name="connsiteX14" fmla="*/ 651965 w 889001"/>
                <a:gd name="connsiteY14" fmla="*/ 70876 h 90412"/>
                <a:gd name="connsiteX15" fmla="*/ 769730 w 889001"/>
                <a:gd name="connsiteY15" fmla="*/ 50894 h 90412"/>
                <a:gd name="connsiteX16" fmla="*/ 743798 w 889001"/>
                <a:gd name="connsiteY16" fmla="*/ 27469 h 90412"/>
                <a:gd name="connsiteX17" fmla="*/ 628920 w 889001"/>
                <a:gd name="connsiteY17" fmla="*/ 14711 h 90412"/>
                <a:gd name="connsiteX18" fmla="*/ 632666 w 889001"/>
                <a:gd name="connsiteY18" fmla="*/ 234 h 9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9001" h="90412">
                  <a:moveTo>
                    <a:pt x="632666" y="234"/>
                  </a:moveTo>
                  <a:cubicBezTo>
                    <a:pt x="724505" y="4801"/>
                    <a:pt x="798917" y="12573"/>
                    <a:pt x="843564" y="22260"/>
                  </a:cubicBezTo>
                  <a:cubicBezTo>
                    <a:pt x="888211" y="31947"/>
                    <a:pt x="900411" y="42967"/>
                    <a:pt x="878141" y="53494"/>
                  </a:cubicBezTo>
                  <a:cubicBezTo>
                    <a:pt x="855871" y="64020"/>
                    <a:pt x="800468" y="73420"/>
                    <a:pt x="721120" y="80134"/>
                  </a:cubicBezTo>
                  <a:cubicBezTo>
                    <a:pt x="641772" y="86849"/>
                    <a:pt x="543246" y="90475"/>
                    <a:pt x="441879" y="90412"/>
                  </a:cubicBezTo>
                  <a:cubicBezTo>
                    <a:pt x="340513" y="90348"/>
                    <a:pt x="242394" y="86598"/>
                    <a:pt x="163796" y="79784"/>
                  </a:cubicBezTo>
                  <a:cubicBezTo>
                    <a:pt x="85198" y="72971"/>
                    <a:pt x="30841" y="63502"/>
                    <a:pt x="9739" y="52949"/>
                  </a:cubicBezTo>
                  <a:cubicBezTo>
                    <a:pt x="-11364" y="42395"/>
                    <a:pt x="2057" y="31391"/>
                    <a:pt x="47774" y="21761"/>
                  </a:cubicBezTo>
                  <a:cubicBezTo>
                    <a:pt x="93492" y="12130"/>
                    <a:pt x="168761" y="4452"/>
                    <a:pt x="261098" y="0"/>
                  </a:cubicBezTo>
                  <a:lnTo>
                    <a:pt x="264809" y="13210"/>
                  </a:lnTo>
                  <a:cubicBezTo>
                    <a:pt x="195555" y="16548"/>
                    <a:pt x="181244" y="19872"/>
                    <a:pt x="146955" y="27095"/>
                  </a:cubicBezTo>
                  <a:cubicBezTo>
                    <a:pt x="112668" y="34318"/>
                    <a:pt x="102603" y="42571"/>
                    <a:pt x="118429" y="50486"/>
                  </a:cubicBezTo>
                  <a:cubicBezTo>
                    <a:pt x="134256" y="58401"/>
                    <a:pt x="175023" y="65503"/>
                    <a:pt x="233973" y="70613"/>
                  </a:cubicBezTo>
                  <a:cubicBezTo>
                    <a:pt x="292921" y="75724"/>
                    <a:pt x="366509" y="78536"/>
                    <a:pt x="442535" y="78583"/>
                  </a:cubicBezTo>
                  <a:cubicBezTo>
                    <a:pt x="518559" y="78632"/>
                    <a:pt x="592454" y="75912"/>
                    <a:pt x="651965" y="70876"/>
                  </a:cubicBezTo>
                  <a:cubicBezTo>
                    <a:pt x="711476" y="65840"/>
                    <a:pt x="753028" y="58789"/>
                    <a:pt x="769730" y="50894"/>
                  </a:cubicBezTo>
                  <a:cubicBezTo>
                    <a:pt x="786433" y="43000"/>
                    <a:pt x="777283" y="34735"/>
                    <a:pt x="743798" y="27469"/>
                  </a:cubicBezTo>
                  <a:cubicBezTo>
                    <a:pt x="710313" y="20204"/>
                    <a:pt x="697799" y="18136"/>
                    <a:pt x="628920" y="14711"/>
                  </a:cubicBezTo>
                  <a:lnTo>
                    <a:pt x="632666" y="234"/>
                  </a:lnTo>
                  <a:close/>
                </a:path>
              </a:pathLst>
            </a:custGeom>
            <a:solidFill>
              <a:srgbClr val="6B00BA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CEDC7B-BC88-1B76-F2EE-99BCA84ECE31}"/>
              </a:ext>
            </a:extLst>
          </p:cNvPr>
          <p:cNvGrpSpPr/>
          <p:nvPr/>
        </p:nvGrpSpPr>
        <p:grpSpPr>
          <a:xfrm>
            <a:off x="2529758" y="3162297"/>
            <a:ext cx="889000" cy="533403"/>
            <a:chOff x="3885408" y="3282802"/>
            <a:chExt cx="889000" cy="533403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830F236-1510-D46E-AC48-8D7F1124965D}"/>
                </a:ext>
              </a:extLst>
            </p:cNvPr>
            <p:cNvSpPr/>
            <p:nvPr/>
          </p:nvSpPr>
          <p:spPr>
            <a:xfrm>
              <a:off x="4055642" y="3282802"/>
              <a:ext cx="539078" cy="533403"/>
            </a:xfrm>
            <a:custGeom>
              <a:avLst/>
              <a:gdLst>
                <a:gd name="connsiteX0" fmla="*/ 301157 w 539078"/>
                <a:gd name="connsiteY0" fmla="*/ 12958 h 533403"/>
                <a:gd name="connsiteX1" fmla="*/ 312141 w 539078"/>
                <a:gd name="connsiteY1" fmla="*/ 57703 h 533403"/>
                <a:gd name="connsiteX2" fmla="*/ 357363 w 539078"/>
                <a:gd name="connsiteY2" fmla="*/ 68573 h 533403"/>
                <a:gd name="connsiteX3" fmla="*/ 368349 w 539078"/>
                <a:gd name="connsiteY3" fmla="*/ 113318 h 533403"/>
                <a:gd name="connsiteX4" fmla="*/ 413567 w 539078"/>
                <a:gd name="connsiteY4" fmla="*/ 124188 h 533403"/>
                <a:gd name="connsiteX5" fmla="*/ 424552 w 539078"/>
                <a:gd name="connsiteY5" fmla="*/ 168935 h 533403"/>
                <a:gd name="connsiteX6" fmla="*/ 469778 w 539078"/>
                <a:gd name="connsiteY6" fmla="*/ 179803 h 533403"/>
                <a:gd name="connsiteX7" fmla="*/ 480764 w 539078"/>
                <a:gd name="connsiteY7" fmla="*/ 224547 h 533403"/>
                <a:gd name="connsiteX8" fmla="*/ 525983 w 539078"/>
                <a:gd name="connsiteY8" fmla="*/ 235418 h 533403"/>
                <a:gd name="connsiteX9" fmla="*/ 525983 w 539078"/>
                <a:gd name="connsiteY9" fmla="*/ 297984 h 533403"/>
                <a:gd name="connsiteX10" fmla="*/ 480762 w 539078"/>
                <a:gd name="connsiteY10" fmla="*/ 308855 h 533403"/>
                <a:gd name="connsiteX11" fmla="*/ 469776 w 539078"/>
                <a:gd name="connsiteY11" fmla="*/ 353600 h 533403"/>
                <a:gd name="connsiteX12" fmla="*/ 424554 w 539078"/>
                <a:gd name="connsiteY12" fmla="*/ 364469 h 533403"/>
                <a:gd name="connsiteX13" fmla="*/ 413570 w 539078"/>
                <a:gd name="connsiteY13" fmla="*/ 409215 h 533403"/>
                <a:gd name="connsiteX14" fmla="*/ 368348 w 539078"/>
                <a:gd name="connsiteY14" fmla="*/ 420084 h 533403"/>
                <a:gd name="connsiteX15" fmla="*/ 357363 w 539078"/>
                <a:gd name="connsiteY15" fmla="*/ 464830 h 533403"/>
                <a:gd name="connsiteX16" fmla="*/ 312140 w 539078"/>
                <a:gd name="connsiteY16" fmla="*/ 475699 h 533403"/>
                <a:gd name="connsiteX17" fmla="*/ 301156 w 539078"/>
                <a:gd name="connsiteY17" fmla="*/ 520445 h 533403"/>
                <a:gd name="connsiteX18" fmla="*/ 237923 w 539078"/>
                <a:gd name="connsiteY18" fmla="*/ 520445 h 533403"/>
                <a:gd name="connsiteX19" fmla="*/ 226937 w 539078"/>
                <a:gd name="connsiteY19" fmla="*/ 475701 h 533403"/>
                <a:gd name="connsiteX20" fmla="*/ 181718 w 539078"/>
                <a:gd name="connsiteY20" fmla="*/ 464830 h 533403"/>
                <a:gd name="connsiteX21" fmla="*/ 170734 w 539078"/>
                <a:gd name="connsiteY21" fmla="*/ 420083 h 533403"/>
                <a:gd name="connsiteX22" fmla="*/ 125507 w 539078"/>
                <a:gd name="connsiteY22" fmla="*/ 409215 h 533403"/>
                <a:gd name="connsiteX23" fmla="*/ 114521 w 539078"/>
                <a:gd name="connsiteY23" fmla="*/ 364470 h 533403"/>
                <a:gd name="connsiteX24" fmla="*/ 69303 w 539078"/>
                <a:gd name="connsiteY24" fmla="*/ 353600 h 533403"/>
                <a:gd name="connsiteX25" fmla="*/ 58318 w 539078"/>
                <a:gd name="connsiteY25" fmla="*/ 308855 h 533403"/>
                <a:gd name="connsiteX26" fmla="*/ 13096 w 539078"/>
                <a:gd name="connsiteY26" fmla="*/ 297984 h 533403"/>
                <a:gd name="connsiteX27" fmla="*/ 13096 w 539078"/>
                <a:gd name="connsiteY27" fmla="*/ 235418 h 533403"/>
                <a:gd name="connsiteX28" fmla="*/ 58319 w 539078"/>
                <a:gd name="connsiteY28" fmla="*/ 224548 h 533403"/>
                <a:gd name="connsiteX29" fmla="*/ 69303 w 539078"/>
                <a:gd name="connsiteY29" fmla="*/ 179804 h 533403"/>
                <a:gd name="connsiteX30" fmla="*/ 114525 w 539078"/>
                <a:gd name="connsiteY30" fmla="*/ 168933 h 533403"/>
                <a:gd name="connsiteX31" fmla="*/ 125510 w 539078"/>
                <a:gd name="connsiteY31" fmla="*/ 124188 h 533403"/>
                <a:gd name="connsiteX32" fmla="*/ 170732 w 539078"/>
                <a:gd name="connsiteY32" fmla="*/ 113318 h 533403"/>
                <a:gd name="connsiteX33" fmla="*/ 181718 w 539078"/>
                <a:gd name="connsiteY33" fmla="*/ 68573 h 533403"/>
                <a:gd name="connsiteX34" fmla="*/ 226938 w 539078"/>
                <a:gd name="connsiteY34" fmla="*/ 57703 h 533403"/>
                <a:gd name="connsiteX35" fmla="*/ 237924 w 539078"/>
                <a:gd name="connsiteY35" fmla="*/ 12958 h 533403"/>
                <a:gd name="connsiteX36" fmla="*/ 301157 w 539078"/>
                <a:gd name="connsiteY36" fmla="*/ 12958 h 53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39078" h="533403">
                  <a:moveTo>
                    <a:pt x="301157" y="12958"/>
                  </a:moveTo>
                  <a:cubicBezTo>
                    <a:pt x="313392" y="25064"/>
                    <a:pt x="317054" y="42442"/>
                    <a:pt x="312141" y="57703"/>
                  </a:cubicBezTo>
                  <a:cubicBezTo>
                    <a:pt x="327566" y="52843"/>
                    <a:pt x="345127" y="56467"/>
                    <a:pt x="357363" y="68573"/>
                  </a:cubicBezTo>
                  <a:cubicBezTo>
                    <a:pt x="369598" y="80679"/>
                    <a:pt x="373260" y="98056"/>
                    <a:pt x="368349" y="113318"/>
                  </a:cubicBezTo>
                  <a:cubicBezTo>
                    <a:pt x="383772" y="108459"/>
                    <a:pt x="401333" y="112082"/>
                    <a:pt x="413567" y="124188"/>
                  </a:cubicBezTo>
                  <a:cubicBezTo>
                    <a:pt x="425803" y="136295"/>
                    <a:pt x="429465" y="153673"/>
                    <a:pt x="424552" y="168935"/>
                  </a:cubicBezTo>
                  <a:cubicBezTo>
                    <a:pt x="439977" y="164073"/>
                    <a:pt x="457542" y="167695"/>
                    <a:pt x="469778" y="179803"/>
                  </a:cubicBezTo>
                  <a:cubicBezTo>
                    <a:pt x="482013" y="191909"/>
                    <a:pt x="485675" y="209287"/>
                    <a:pt x="480764" y="224547"/>
                  </a:cubicBezTo>
                  <a:cubicBezTo>
                    <a:pt x="496187" y="219689"/>
                    <a:pt x="513749" y="223312"/>
                    <a:pt x="525983" y="235418"/>
                  </a:cubicBezTo>
                  <a:cubicBezTo>
                    <a:pt x="543444" y="252695"/>
                    <a:pt x="543444" y="280708"/>
                    <a:pt x="525983" y="297984"/>
                  </a:cubicBezTo>
                  <a:cubicBezTo>
                    <a:pt x="513748" y="310092"/>
                    <a:pt x="496185" y="313715"/>
                    <a:pt x="480762" y="308855"/>
                  </a:cubicBezTo>
                  <a:cubicBezTo>
                    <a:pt x="485673" y="324116"/>
                    <a:pt x="482011" y="341493"/>
                    <a:pt x="469776" y="353600"/>
                  </a:cubicBezTo>
                  <a:cubicBezTo>
                    <a:pt x="457541" y="365707"/>
                    <a:pt x="439979" y="369330"/>
                    <a:pt x="424554" y="364469"/>
                  </a:cubicBezTo>
                  <a:cubicBezTo>
                    <a:pt x="429467" y="379731"/>
                    <a:pt x="425805" y="397108"/>
                    <a:pt x="413570" y="409215"/>
                  </a:cubicBezTo>
                  <a:cubicBezTo>
                    <a:pt x="401334" y="421321"/>
                    <a:pt x="383772" y="424945"/>
                    <a:pt x="368348" y="420084"/>
                  </a:cubicBezTo>
                  <a:cubicBezTo>
                    <a:pt x="373260" y="435346"/>
                    <a:pt x="369598" y="452724"/>
                    <a:pt x="357363" y="464830"/>
                  </a:cubicBezTo>
                  <a:cubicBezTo>
                    <a:pt x="345127" y="476936"/>
                    <a:pt x="327565" y="480560"/>
                    <a:pt x="312140" y="475699"/>
                  </a:cubicBezTo>
                  <a:cubicBezTo>
                    <a:pt x="317053" y="490961"/>
                    <a:pt x="313391" y="508339"/>
                    <a:pt x="301156" y="520445"/>
                  </a:cubicBezTo>
                  <a:cubicBezTo>
                    <a:pt x="283694" y="537722"/>
                    <a:pt x="255383" y="537722"/>
                    <a:pt x="237923" y="520445"/>
                  </a:cubicBezTo>
                  <a:cubicBezTo>
                    <a:pt x="225688" y="508339"/>
                    <a:pt x="222026" y="490962"/>
                    <a:pt x="226937" y="475701"/>
                  </a:cubicBezTo>
                  <a:cubicBezTo>
                    <a:pt x="211514" y="480560"/>
                    <a:pt x="193953" y="476935"/>
                    <a:pt x="181718" y="464830"/>
                  </a:cubicBezTo>
                  <a:cubicBezTo>
                    <a:pt x="169482" y="452723"/>
                    <a:pt x="165821" y="435345"/>
                    <a:pt x="170734" y="420083"/>
                  </a:cubicBezTo>
                  <a:cubicBezTo>
                    <a:pt x="155309" y="424946"/>
                    <a:pt x="137744" y="421322"/>
                    <a:pt x="125507" y="409215"/>
                  </a:cubicBezTo>
                  <a:cubicBezTo>
                    <a:pt x="113272" y="397109"/>
                    <a:pt x="109610" y="379732"/>
                    <a:pt x="114521" y="364470"/>
                  </a:cubicBezTo>
                  <a:cubicBezTo>
                    <a:pt x="99098" y="369329"/>
                    <a:pt x="81538" y="365706"/>
                    <a:pt x="69303" y="353600"/>
                  </a:cubicBezTo>
                  <a:cubicBezTo>
                    <a:pt x="57067" y="341493"/>
                    <a:pt x="53405" y="324116"/>
                    <a:pt x="58318" y="308855"/>
                  </a:cubicBezTo>
                  <a:cubicBezTo>
                    <a:pt x="42894" y="313715"/>
                    <a:pt x="25331" y="310092"/>
                    <a:pt x="13096" y="297984"/>
                  </a:cubicBezTo>
                  <a:cubicBezTo>
                    <a:pt x="-4365" y="280708"/>
                    <a:pt x="-4365" y="252696"/>
                    <a:pt x="13096" y="235418"/>
                  </a:cubicBezTo>
                  <a:cubicBezTo>
                    <a:pt x="25332" y="223311"/>
                    <a:pt x="42894" y="219688"/>
                    <a:pt x="58319" y="224548"/>
                  </a:cubicBezTo>
                  <a:cubicBezTo>
                    <a:pt x="53406" y="209287"/>
                    <a:pt x="57068" y="191910"/>
                    <a:pt x="69303" y="179804"/>
                  </a:cubicBezTo>
                  <a:cubicBezTo>
                    <a:pt x="81539" y="167696"/>
                    <a:pt x="99101" y="164073"/>
                    <a:pt x="114525" y="168933"/>
                  </a:cubicBezTo>
                  <a:cubicBezTo>
                    <a:pt x="109613" y="153672"/>
                    <a:pt x="113275" y="136295"/>
                    <a:pt x="125510" y="124188"/>
                  </a:cubicBezTo>
                  <a:cubicBezTo>
                    <a:pt x="137746" y="112081"/>
                    <a:pt x="155308" y="108458"/>
                    <a:pt x="170732" y="113318"/>
                  </a:cubicBezTo>
                  <a:cubicBezTo>
                    <a:pt x="165820" y="98057"/>
                    <a:pt x="169481" y="80680"/>
                    <a:pt x="181718" y="68573"/>
                  </a:cubicBezTo>
                  <a:cubicBezTo>
                    <a:pt x="193953" y="56467"/>
                    <a:pt x="211514" y="52843"/>
                    <a:pt x="226938" y="57703"/>
                  </a:cubicBezTo>
                  <a:cubicBezTo>
                    <a:pt x="222027" y="42442"/>
                    <a:pt x="225688" y="25064"/>
                    <a:pt x="237924" y="12958"/>
                  </a:cubicBezTo>
                  <a:cubicBezTo>
                    <a:pt x="255384" y="-4319"/>
                    <a:pt x="283695" y="-4319"/>
                    <a:pt x="301157" y="12958"/>
                  </a:cubicBezTo>
                  <a:close/>
                </a:path>
              </a:pathLst>
            </a:custGeom>
            <a:solidFill>
              <a:srgbClr val="FF8B20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45DE4CD-7424-FD66-9834-0008EF0701DD}"/>
                </a:ext>
              </a:extLst>
            </p:cNvPr>
            <p:cNvSpPr/>
            <p:nvPr/>
          </p:nvSpPr>
          <p:spPr>
            <a:xfrm>
              <a:off x="3885408" y="3516109"/>
              <a:ext cx="889000" cy="84862"/>
            </a:xfrm>
            <a:custGeom>
              <a:avLst/>
              <a:gdLst>
                <a:gd name="connsiteX0" fmla="*/ 690394 w 889000"/>
                <a:gd name="connsiteY0" fmla="*/ 641 h 84862"/>
                <a:gd name="connsiteX1" fmla="*/ 859698 w 889000"/>
                <a:gd name="connsiteY1" fmla="*/ 21366 h 84862"/>
                <a:gd name="connsiteX2" fmla="*/ 872704 w 889000"/>
                <a:gd name="connsiteY2" fmla="*/ 50626 h 84862"/>
                <a:gd name="connsiteX3" fmla="*/ 717884 w 889000"/>
                <a:gd name="connsiteY3" fmla="*/ 74966 h 84862"/>
                <a:gd name="connsiteX4" fmla="*/ 455916 w 889000"/>
                <a:gd name="connsiteY4" fmla="*/ 84847 h 84862"/>
                <a:gd name="connsiteX5" fmla="*/ 189475 w 889000"/>
                <a:gd name="connsiteY5" fmla="*/ 76395 h 84862"/>
                <a:gd name="connsiteX6" fmla="*/ 22985 w 889000"/>
                <a:gd name="connsiteY6" fmla="*/ 52925 h 84862"/>
                <a:gd name="connsiteX7" fmla="*/ 21699 w 889000"/>
                <a:gd name="connsiteY7" fmla="*/ 23632 h 84862"/>
                <a:gd name="connsiteX8" fmla="*/ 186122 w 889000"/>
                <a:gd name="connsiteY8" fmla="*/ 0 h 84862"/>
                <a:gd name="connsiteX9" fmla="*/ 173313 w 889000"/>
                <a:gd name="connsiteY9" fmla="*/ 17663 h 84862"/>
                <a:gd name="connsiteX10" fmla="*/ 127399 w 889000"/>
                <a:gd name="connsiteY10" fmla="*/ 27243 h 84862"/>
                <a:gd name="connsiteX11" fmla="*/ 128364 w 889000"/>
                <a:gd name="connsiteY11" fmla="*/ 49211 h 84862"/>
                <a:gd name="connsiteX12" fmla="*/ 253231 w 889000"/>
                <a:gd name="connsiteY12" fmla="*/ 66814 h 84862"/>
                <a:gd name="connsiteX13" fmla="*/ 453062 w 889000"/>
                <a:gd name="connsiteY13" fmla="*/ 73153 h 84862"/>
                <a:gd name="connsiteX14" fmla="*/ 649537 w 889000"/>
                <a:gd name="connsiteY14" fmla="*/ 65743 h 84862"/>
                <a:gd name="connsiteX15" fmla="*/ 765652 w 889000"/>
                <a:gd name="connsiteY15" fmla="*/ 47488 h 84862"/>
                <a:gd name="connsiteX16" fmla="*/ 755899 w 889000"/>
                <a:gd name="connsiteY16" fmla="*/ 25542 h 84862"/>
                <a:gd name="connsiteX17" fmla="*/ 706113 w 889000"/>
                <a:gd name="connsiteY17" fmla="*/ 16322 h 84862"/>
                <a:gd name="connsiteX18" fmla="*/ 690394 w 889000"/>
                <a:gd name="connsiteY18" fmla="*/ 641 h 8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9000" h="84862">
                  <a:moveTo>
                    <a:pt x="690394" y="641"/>
                  </a:moveTo>
                  <a:cubicBezTo>
                    <a:pt x="770555" y="6037"/>
                    <a:pt x="825724" y="12011"/>
                    <a:pt x="859698" y="21366"/>
                  </a:cubicBezTo>
                  <a:cubicBezTo>
                    <a:pt x="893673" y="30722"/>
                    <a:pt x="898231" y="40977"/>
                    <a:pt x="872704" y="50626"/>
                  </a:cubicBezTo>
                  <a:cubicBezTo>
                    <a:pt x="847175" y="60275"/>
                    <a:pt x="792909" y="68807"/>
                    <a:pt x="717884" y="74966"/>
                  </a:cubicBezTo>
                  <a:cubicBezTo>
                    <a:pt x="642858" y="81126"/>
                    <a:pt x="551034" y="84590"/>
                    <a:pt x="455916" y="84847"/>
                  </a:cubicBezTo>
                  <a:cubicBezTo>
                    <a:pt x="360798" y="85104"/>
                    <a:pt x="267406" y="82142"/>
                    <a:pt x="189475" y="76395"/>
                  </a:cubicBezTo>
                  <a:cubicBezTo>
                    <a:pt x="111544" y="70649"/>
                    <a:pt x="53186" y="62422"/>
                    <a:pt x="22985" y="52925"/>
                  </a:cubicBezTo>
                  <a:cubicBezTo>
                    <a:pt x="-7216" y="43426"/>
                    <a:pt x="-7666" y="33159"/>
                    <a:pt x="21699" y="23632"/>
                  </a:cubicBezTo>
                  <a:cubicBezTo>
                    <a:pt x="51065" y="14105"/>
                    <a:pt x="108698" y="5822"/>
                    <a:pt x="186122" y="0"/>
                  </a:cubicBezTo>
                  <a:lnTo>
                    <a:pt x="173313" y="17663"/>
                  </a:lnTo>
                  <a:cubicBezTo>
                    <a:pt x="153558" y="20571"/>
                    <a:pt x="138015" y="23798"/>
                    <a:pt x="127399" y="27243"/>
                  </a:cubicBezTo>
                  <a:cubicBezTo>
                    <a:pt x="105375" y="34387"/>
                    <a:pt x="105713" y="42088"/>
                    <a:pt x="128364" y="49211"/>
                  </a:cubicBezTo>
                  <a:cubicBezTo>
                    <a:pt x="151015" y="56335"/>
                    <a:pt x="194783" y="62505"/>
                    <a:pt x="253231" y="66814"/>
                  </a:cubicBezTo>
                  <a:cubicBezTo>
                    <a:pt x="311680" y="71125"/>
                    <a:pt x="381723" y="73346"/>
                    <a:pt x="453062" y="73153"/>
                  </a:cubicBezTo>
                  <a:cubicBezTo>
                    <a:pt x="524400" y="72961"/>
                    <a:pt x="593269" y="70363"/>
                    <a:pt x="649537" y="65743"/>
                  </a:cubicBezTo>
                  <a:cubicBezTo>
                    <a:pt x="705806" y="61123"/>
                    <a:pt x="746507" y="54724"/>
                    <a:pt x="765652" y="47488"/>
                  </a:cubicBezTo>
                  <a:cubicBezTo>
                    <a:pt x="784799" y="40251"/>
                    <a:pt x="781380" y="32560"/>
                    <a:pt x="755899" y="25542"/>
                  </a:cubicBezTo>
                  <a:cubicBezTo>
                    <a:pt x="743760" y="22201"/>
                    <a:pt x="726920" y="19095"/>
                    <a:pt x="706113" y="16322"/>
                  </a:cubicBezTo>
                  <a:lnTo>
                    <a:pt x="690394" y="641"/>
                  </a:lnTo>
                  <a:close/>
                </a:path>
              </a:pathLst>
            </a:custGeom>
            <a:solidFill>
              <a:srgbClr val="F5FD49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F21AC4-F15B-AA46-3E97-FCB152A5F186}"/>
              </a:ext>
            </a:extLst>
          </p:cNvPr>
          <p:cNvGrpSpPr/>
          <p:nvPr/>
        </p:nvGrpSpPr>
        <p:grpSpPr>
          <a:xfrm rot="665349">
            <a:off x="1235263" y="5719916"/>
            <a:ext cx="965623" cy="451325"/>
            <a:chOff x="5637419" y="3655547"/>
            <a:chExt cx="965623" cy="451325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AA6916E-A5FC-4513-70F8-92BE915BFADF}"/>
                </a:ext>
              </a:extLst>
            </p:cNvPr>
            <p:cNvSpPr/>
            <p:nvPr/>
          </p:nvSpPr>
          <p:spPr>
            <a:xfrm>
              <a:off x="5896487" y="3655547"/>
              <a:ext cx="455333" cy="451325"/>
            </a:xfrm>
            <a:custGeom>
              <a:avLst/>
              <a:gdLst>
                <a:gd name="connsiteX0" fmla="*/ 455333 w 455333"/>
                <a:gd name="connsiteY0" fmla="*/ 334603 h 451325"/>
                <a:gd name="connsiteX1" fmla="*/ 379940 w 455333"/>
                <a:gd name="connsiteY1" fmla="*/ 225663 h 451325"/>
                <a:gd name="connsiteX2" fmla="*/ 455333 w 455333"/>
                <a:gd name="connsiteY2" fmla="*/ 116722 h 451325"/>
                <a:gd name="connsiteX3" fmla="*/ 337574 w 455333"/>
                <a:gd name="connsiteY3" fmla="*/ 0 h 451325"/>
                <a:gd name="connsiteX4" fmla="*/ 227667 w 455333"/>
                <a:gd name="connsiteY4" fmla="*/ 74730 h 451325"/>
                <a:gd name="connsiteX5" fmla="*/ 117759 w 455333"/>
                <a:gd name="connsiteY5" fmla="*/ 0 h 451325"/>
                <a:gd name="connsiteX6" fmla="*/ 0 w 455333"/>
                <a:gd name="connsiteY6" fmla="*/ 116722 h 451325"/>
                <a:gd name="connsiteX7" fmla="*/ 75393 w 455333"/>
                <a:gd name="connsiteY7" fmla="*/ 225663 h 451325"/>
                <a:gd name="connsiteX8" fmla="*/ 0 w 455333"/>
                <a:gd name="connsiteY8" fmla="*/ 334603 h 451325"/>
                <a:gd name="connsiteX9" fmla="*/ 117759 w 455333"/>
                <a:gd name="connsiteY9" fmla="*/ 451325 h 451325"/>
                <a:gd name="connsiteX10" fmla="*/ 227667 w 455333"/>
                <a:gd name="connsiteY10" fmla="*/ 376595 h 451325"/>
                <a:gd name="connsiteX11" fmla="*/ 337574 w 455333"/>
                <a:gd name="connsiteY11" fmla="*/ 451325 h 451325"/>
                <a:gd name="connsiteX12" fmla="*/ 455333 w 455333"/>
                <a:gd name="connsiteY12" fmla="*/ 334603 h 45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5333" h="451325">
                  <a:moveTo>
                    <a:pt x="455333" y="334603"/>
                  </a:moveTo>
                  <a:cubicBezTo>
                    <a:pt x="455333" y="284942"/>
                    <a:pt x="424044" y="242524"/>
                    <a:pt x="379940" y="225663"/>
                  </a:cubicBezTo>
                  <a:cubicBezTo>
                    <a:pt x="424044" y="208801"/>
                    <a:pt x="455333" y="166383"/>
                    <a:pt x="455333" y="116722"/>
                  </a:cubicBezTo>
                  <a:cubicBezTo>
                    <a:pt x="455333" y="52258"/>
                    <a:pt x="402610" y="0"/>
                    <a:pt x="337574" y="0"/>
                  </a:cubicBezTo>
                  <a:cubicBezTo>
                    <a:pt x="287474" y="0"/>
                    <a:pt x="244679" y="31014"/>
                    <a:pt x="227667" y="74730"/>
                  </a:cubicBezTo>
                  <a:cubicBezTo>
                    <a:pt x="210654" y="31014"/>
                    <a:pt x="167859" y="0"/>
                    <a:pt x="117759" y="0"/>
                  </a:cubicBezTo>
                  <a:cubicBezTo>
                    <a:pt x="52723" y="0"/>
                    <a:pt x="0" y="52258"/>
                    <a:pt x="0" y="116722"/>
                  </a:cubicBezTo>
                  <a:cubicBezTo>
                    <a:pt x="0" y="166383"/>
                    <a:pt x="31289" y="208801"/>
                    <a:pt x="75393" y="225663"/>
                  </a:cubicBezTo>
                  <a:cubicBezTo>
                    <a:pt x="31289" y="242524"/>
                    <a:pt x="0" y="284942"/>
                    <a:pt x="0" y="334603"/>
                  </a:cubicBezTo>
                  <a:cubicBezTo>
                    <a:pt x="0" y="399067"/>
                    <a:pt x="52723" y="451325"/>
                    <a:pt x="117759" y="451325"/>
                  </a:cubicBezTo>
                  <a:cubicBezTo>
                    <a:pt x="167859" y="451325"/>
                    <a:pt x="210654" y="420311"/>
                    <a:pt x="227667" y="376595"/>
                  </a:cubicBezTo>
                  <a:cubicBezTo>
                    <a:pt x="244679" y="420311"/>
                    <a:pt x="287474" y="451325"/>
                    <a:pt x="337574" y="451325"/>
                  </a:cubicBezTo>
                  <a:cubicBezTo>
                    <a:pt x="402610" y="451325"/>
                    <a:pt x="455333" y="399067"/>
                    <a:pt x="455333" y="334603"/>
                  </a:cubicBezTo>
                  <a:close/>
                </a:path>
              </a:pathLst>
            </a:custGeom>
            <a:solidFill>
              <a:srgbClr val="6B00BA"/>
            </a:solidFill>
            <a:ln w="78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8069D8-BE0E-8788-B369-5E224AB2B644}"/>
                </a:ext>
              </a:extLst>
            </p:cNvPr>
            <p:cNvSpPr/>
            <p:nvPr/>
          </p:nvSpPr>
          <p:spPr>
            <a:xfrm>
              <a:off x="5637419" y="3845960"/>
              <a:ext cx="965623" cy="74156"/>
            </a:xfrm>
            <a:custGeom>
              <a:avLst/>
              <a:gdLst>
                <a:gd name="connsiteX0" fmla="*/ 687194 w 965623"/>
                <a:gd name="connsiteY0" fmla="*/ 0 h 74156"/>
                <a:gd name="connsiteX1" fmla="*/ 916271 w 965623"/>
                <a:gd name="connsiteY1" fmla="*/ 18113 h 74156"/>
                <a:gd name="connsiteX2" fmla="*/ 953828 w 965623"/>
                <a:gd name="connsiteY2" fmla="*/ 43797 h 74156"/>
                <a:gd name="connsiteX3" fmla="*/ 783271 w 965623"/>
                <a:gd name="connsiteY3" fmla="*/ 65704 h 74156"/>
                <a:gd name="connsiteX4" fmla="*/ 479963 w 965623"/>
                <a:gd name="connsiteY4" fmla="*/ 74156 h 74156"/>
                <a:gd name="connsiteX5" fmla="*/ 177914 w 965623"/>
                <a:gd name="connsiteY5" fmla="*/ 65416 h 74156"/>
                <a:gd name="connsiteX6" fmla="*/ 10578 w 965623"/>
                <a:gd name="connsiteY6" fmla="*/ 43349 h 74156"/>
                <a:gd name="connsiteX7" fmla="*/ 51892 w 965623"/>
                <a:gd name="connsiteY7" fmla="*/ 17702 h 74156"/>
                <a:gd name="connsiteX8" fmla="*/ 286546 w 965623"/>
                <a:gd name="connsiteY8" fmla="*/ 233 h 74156"/>
                <a:gd name="connsiteX9" fmla="*/ 295839 w 965623"/>
                <a:gd name="connsiteY9" fmla="*/ 10260 h 74156"/>
                <a:gd name="connsiteX10" fmla="*/ 159622 w 965623"/>
                <a:gd name="connsiteY10" fmla="*/ 22088 h 74156"/>
                <a:gd name="connsiteX11" fmla="*/ 128636 w 965623"/>
                <a:gd name="connsiteY11" fmla="*/ 41323 h 74156"/>
                <a:gd name="connsiteX12" fmla="*/ 254138 w 965623"/>
                <a:gd name="connsiteY12" fmla="*/ 57875 h 74156"/>
                <a:gd name="connsiteX13" fmla="*/ 480675 w 965623"/>
                <a:gd name="connsiteY13" fmla="*/ 64429 h 74156"/>
                <a:gd name="connsiteX14" fmla="*/ 708156 w 965623"/>
                <a:gd name="connsiteY14" fmla="*/ 58091 h 74156"/>
                <a:gd name="connsiteX15" fmla="*/ 836070 w 965623"/>
                <a:gd name="connsiteY15" fmla="*/ 41660 h 74156"/>
                <a:gd name="connsiteX16" fmla="*/ 807902 w 965623"/>
                <a:gd name="connsiteY16" fmla="*/ 22397 h 74156"/>
                <a:gd name="connsiteX17" fmla="*/ 677521 w 965623"/>
                <a:gd name="connsiteY17" fmla="*/ 10647 h 74156"/>
                <a:gd name="connsiteX18" fmla="*/ 687194 w 965623"/>
                <a:gd name="connsiteY18" fmla="*/ 0 h 7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5623" h="74156">
                  <a:moveTo>
                    <a:pt x="687194" y="0"/>
                  </a:moveTo>
                  <a:cubicBezTo>
                    <a:pt x="786949" y="3756"/>
                    <a:pt x="867771" y="10147"/>
                    <a:pt x="916271" y="18113"/>
                  </a:cubicBezTo>
                  <a:cubicBezTo>
                    <a:pt x="964764" y="26079"/>
                    <a:pt x="978016" y="35141"/>
                    <a:pt x="953828" y="43797"/>
                  </a:cubicBezTo>
                  <a:cubicBezTo>
                    <a:pt x="929633" y="52453"/>
                    <a:pt x="869458" y="60183"/>
                    <a:pt x="783271" y="65704"/>
                  </a:cubicBezTo>
                  <a:cubicBezTo>
                    <a:pt x="697084" y="71226"/>
                    <a:pt x="590066" y="74208"/>
                    <a:pt x="479963" y="74156"/>
                  </a:cubicBezTo>
                  <a:cubicBezTo>
                    <a:pt x="369860" y="74104"/>
                    <a:pt x="263286" y="71020"/>
                    <a:pt x="177914" y="65416"/>
                  </a:cubicBezTo>
                  <a:cubicBezTo>
                    <a:pt x="92541" y="59814"/>
                    <a:pt x="33499" y="52027"/>
                    <a:pt x="10578" y="43349"/>
                  </a:cubicBezTo>
                  <a:cubicBezTo>
                    <a:pt x="-12343" y="34670"/>
                    <a:pt x="2234" y="25621"/>
                    <a:pt x="51892" y="17702"/>
                  </a:cubicBezTo>
                  <a:cubicBezTo>
                    <a:pt x="101549" y="9783"/>
                    <a:pt x="186250" y="3894"/>
                    <a:pt x="286546" y="233"/>
                  </a:cubicBezTo>
                  <a:lnTo>
                    <a:pt x="295839" y="10260"/>
                  </a:lnTo>
                  <a:cubicBezTo>
                    <a:pt x="220617" y="13005"/>
                    <a:pt x="196865" y="16150"/>
                    <a:pt x="159622" y="22088"/>
                  </a:cubicBezTo>
                  <a:cubicBezTo>
                    <a:pt x="122379" y="28028"/>
                    <a:pt x="111445" y="34815"/>
                    <a:pt x="128636" y="41323"/>
                  </a:cubicBezTo>
                  <a:cubicBezTo>
                    <a:pt x="145827" y="47833"/>
                    <a:pt x="190109" y="53673"/>
                    <a:pt x="254138" y="57875"/>
                  </a:cubicBezTo>
                  <a:cubicBezTo>
                    <a:pt x="318167" y="62077"/>
                    <a:pt x="398098" y="64390"/>
                    <a:pt x="480675" y="64429"/>
                  </a:cubicBezTo>
                  <a:cubicBezTo>
                    <a:pt x="563252" y="64469"/>
                    <a:pt x="643516" y="62232"/>
                    <a:pt x="708156" y="58091"/>
                  </a:cubicBezTo>
                  <a:cubicBezTo>
                    <a:pt x="772796" y="53950"/>
                    <a:pt x="817927" y="48152"/>
                    <a:pt x="836070" y="41660"/>
                  </a:cubicBezTo>
                  <a:cubicBezTo>
                    <a:pt x="854213" y="35168"/>
                    <a:pt x="844274" y="28371"/>
                    <a:pt x="807902" y="22397"/>
                  </a:cubicBezTo>
                  <a:cubicBezTo>
                    <a:pt x="771532" y="16423"/>
                    <a:pt x="752336" y="13463"/>
                    <a:pt x="677521" y="10647"/>
                  </a:cubicBezTo>
                  <a:lnTo>
                    <a:pt x="687194" y="0"/>
                  </a:lnTo>
                  <a:close/>
                </a:path>
              </a:pathLst>
            </a:custGeom>
            <a:solidFill>
              <a:srgbClr val="FF8B20"/>
            </a:solidFill>
            <a:ln w="78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1EA8C2-C77D-C9E7-7534-005E7892A6C7}"/>
              </a:ext>
            </a:extLst>
          </p:cNvPr>
          <p:cNvGrpSpPr/>
          <p:nvPr/>
        </p:nvGrpSpPr>
        <p:grpSpPr>
          <a:xfrm rot="665349">
            <a:off x="2222580" y="1778878"/>
            <a:ext cx="889000" cy="533400"/>
            <a:chOff x="5675729" y="4448216"/>
            <a:chExt cx="889000" cy="53340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0B26CF0-7DDE-7E94-7BF4-5E5015A0FB1A}"/>
                </a:ext>
              </a:extLst>
            </p:cNvPr>
            <p:cNvSpPr/>
            <p:nvPr/>
          </p:nvSpPr>
          <p:spPr>
            <a:xfrm>
              <a:off x="5851925" y="4448216"/>
              <a:ext cx="539074" cy="533400"/>
            </a:xfrm>
            <a:custGeom>
              <a:avLst/>
              <a:gdLst>
                <a:gd name="connsiteX0" fmla="*/ 213944 w 539074"/>
                <a:gd name="connsiteY0" fmla="*/ 0 h 533400"/>
                <a:gd name="connsiteX1" fmla="*/ 230476 w 539074"/>
                <a:gd name="connsiteY1" fmla="*/ 73539 h 533400"/>
                <a:gd name="connsiteX2" fmla="*/ 115400 w 539074"/>
                <a:gd name="connsiteY2" fmla="*/ 40784 h 533400"/>
                <a:gd name="connsiteX3" fmla="*/ 158837 w 539074"/>
                <a:gd name="connsiteY3" fmla="*/ 103725 h 533400"/>
                <a:gd name="connsiteX4" fmla="*/ 40844 w 539074"/>
                <a:gd name="connsiteY4" fmla="*/ 117213 h 533400"/>
                <a:gd name="connsiteX5" fmla="*/ 104379 w 539074"/>
                <a:gd name="connsiteY5" fmla="*/ 158318 h 533400"/>
                <a:gd name="connsiteX6" fmla="*/ 0 w 539074"/>
                <a:gd name="connsiteY6" fmla="*/ 214516 h 533400"/>
                <a:gd name="connsiteX7" fmla="*/ 73908 w 539074"/>
                <a:gd name="connsiteY7" fmla="*/ 227683 h 533400"/>
                <a:gd name="connsiteX8" fmla="*/ 0 w 539074"/>
                <a:gd name="connsiteY8" fmla="*/ 321453 h 533400"/>
                <a:gd name="connsiteX9" fmla="*/ 73908 w 539074"/>
                <a:gd name="connsiteY9" fmla="*/ 305075 h 533400"/>
                <a:gd name="connsiteX10" fmla="*/ 40844 w 539074"/>
                <a:gd name="connsiteY10" fmla="*/ 417150 h 533400"/>
                <a:gd name="connsiteX11" fmla="*/ 104379 w 539074"/>
                <a:gd name="connsiteY11" fmla="*/ 376045 h 533400"/>
                <a:gd name="connsiteX12" fmla="*/ 115400 w 539074"/>
                <a:gd name="connsiteY12" fmla="*/ 492295 h 533400"/>
                <a:gd name="connsiteX13" fmla="*/ 159486 w 539074"/>
                <a:gd name="connsiteY13" fmla="*/ 431280 h 533400"/>
                <a:gd name="connsiteX14" fmla="*/ 213944 w 539074"/>
                <a:gd name="connsiteY14" fmla="*/ 533400 h 533400"/>
                <a:gd name="connsiteX15" fmla="*/ 230476 w 539074"/>
                <a:gd name="connsiteY15" fmla="*/ 456328 h 533400"/>
                <a:gd name="connsiteX16" fmla="*/ 324806 w 539074"/>
                <a:gd name="connsiteY16" fmla="*/ 533400 h 533400"/>
                <a:gd name="connsiteX17" fmla="*/ 307625 w 539074"/>
                <a:gd name="connsiteY17" fmla="*/ 460824 h 533400"/>
                <a:gd name="connsiteX18" fmla="*/ 421729 w 539074"/>
                <a:gd name="connsiteY18" fmla="*/ 492295 h 533400"/>
                <a:gd name="connsiteX19" fmla="*/ 379912 w 539074"/>
                <a:gd name="connsiteY19" fmla="*/ 431280 h 533400"/>
                <a:gd name="connsiteX20" fmla="*/ 497906 w 539074"/>
                <a:gd name="connsiteY20" fmla="*/ 417150 h 533400"/>
                <a:gd name="connsiteX21" fmla="*/ 431778 w 539074"/>
                <a:gd name="connsiteY21" fmla="*/ 376045 h 533400"/>
                <a:gd name="connsiteX22" fmla="*/ 535185 w 539074"/>
                <a:gd name="connsiteY22" fmla="*/ 321453 h 533400"/>
                <a:gd name="connsiteX23" fmla="*/ 464193 w 539074"/>
                <a:gd name="connsiteY23" fmla="*/ 305075 h 533400"/>
                <a:gd name="connsiteX24" fmla="*/ 539075 w 539074"/>
                <a:gd name="connsiteY24" fmla="*/ 214516 h 533400"/>
                <a:gd name="connsiteX25" fmla="*/ 464193 w 539074"/>
                <a:gd name="connsiteY25" fmla="*/ 227683 h 533400"/>
                <a:gd name="connsiteX26" fmla="*/ 497906 w 539074"/>
                <a:gd name="connsiteY26" fmla="*/ 117213 h 533400"/>
                <a:gd name="connsiteX27" fmla="*/ 431778 w 539074"/>
                <a:gd name="connsiteY27" fmla="*/ 158318 h 533400"/>
                <a:gd name="connsiteX28" fmla="*/ 421729 w 539074"/>
                <a:gd name="connsiteY28" fmla="*/ 40784 h 533400"/>
                <a:gd name="connsiteX29" fmla="*/ 379912 w 539074"/>
                <a:gd name="connsiteY29" fmla="*/ 103725 h 533400"/>
                <a:gd name="connsiteX30" fmla="*/ 324806 w 539074"/>
                <a:gd name="connsiteY30" fmla="*/ 0 h 533400"/>
                <a:gd name="connsiteX31" fmla="*/ 307625 w 539074"/>
                <a:gd name="connsiteY31" fmla="*/ 73539 h 533400"/>
                <a:gd name="connsiteX32" fmla="*/ 213944 w 539074"/>
                <a:gd name="connsiteY3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9074" h="533400">
                  <a:moveTo>
                    <a:pt x="213944" y="0"/>
                  </a:moveTo>
                  <a:lnTo>
                    <a:pt x="230476" y="73539"/>
                  </a:lnTo>
                  <a:lnTo>
                    <a:pt x="115400" y="40784"/>
                  </a:lnTo>
                  <a:lnTo>
                    <a:pt x="158837" y="103725"/>
                  </a:lnTo>
                  <a:lnTo>
                    <a:pt x="40844" y="117213"/>
                  </a:lnTo>
                  <a:lnTo>
                    <a:pt x="104379" y="158318"/>
                  </a:lnTo>
                  <a:lnTo>
                    <a:pt x="0" y="214516"/>
                  </a:lnTo>
                  <a:lnTo>
                    <a:pt x="73908" y="227683"/>
                  </a:lnTo>
                  <a:lnTo>
                    <a:pt x="0" y="321453"/>
                  </a:lnTo>
                  <a:lnTo>
                    <a:pt x="73908" y="305075"/>
                  </a:lnTo>
                  <a:lnTo>
                    <a:pt x="40844" y="417150"/>
                  </a:lnTo>
                  <a:lnTo>
                    <a:pt x="104379" y="376045"/>
                  </a:lnTo>
                  <a:lnTo>
                    <a:pt x="115400" y="492295"/>
                  </a:lnTo>
                  <a:lnTo>
                    <a:pt x="159486" y="431280"/>
                  </a:lnTo>
                  <a:lnTo>
                    <a:pt x="213944" y="533400"/>
                  </a:lnTo>
                  <a:lnTo>
                    <a:pt x="230476" y="456328"/>
                  </a:lnTo>
                  <a:lnTo>
                    <a:pt x="324806" y="533400"/>
                  </a:lnTo>
                  <a:lnTo>
                    <a:pt x="307625" y="460824"/>
                  </a:lnTo>
                  <a:lnTo>
                    <a:pt x="421729" y="492295"/>
                  </a:lnTo>
                  <a:lnTo>
                    <a:pt x="379912" y="431280"/>
                  </a:lnTo>
                  <a:lnTo>
                    <a:pt x="497906" y="417150"/>
                  </a:lnTo>
                  <a:lnTo>
                    <a:pt x="431778" y="376045"/>
                  </a:lnTo>
                  <a:lnTo>
                    <a:pt x="535185" y="321453"/>
                  </a:lnTo>
                  <a:lnTo>
                    <a:pt x="464193" y="305075"/>
                  </a:lnTo>
                  <a:lnTo>
                    <a:pt x="539075" y="214516"/>
                  </a:lnTo>
                  <a:lnTo>
                    <a:pt x="464193" y="227683"/>
                  </a:lnTo>
                  <a:lnTo>
                    <a:pt x="497906" y="117213"/>
                  </a:lnTo>
                  <a:lnTo>
                    <a:pt x="431778" y="158318"/>
                  </a:lnTo>
                  <a:lnTo>
                    <a:pt x="421729" y="40784"/>
                  </a:lnTo>
                  <a:lnTo>
                    <a:pt x="379912" y="103725"/>
                  </a:lnTo>
                  <a:lnTo>
                    <a:pt x="324806" y="0"/>
                  </a:lnTo>
                  <a:lnTo>
                    <a:pt x="307625" y="73539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12D861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241BD59-8B92-14C7-77F1-5B9B6F3E0A0D}"/>
                </a:ext>
              </a:extLst>
            </p:cNvPr>
            <p:cNvSpPr/>
            <p:nvPr/>
          </p:nvSpPr>
          <p:spPr>
            <a:xfrm>
              <a:off x="5675729" y="4672757"/>
              <a:ext cx="889000" cy="89783"/>
            </a:xfrm>
            <a:custGeom>
              <a:avLst/>
              <a:gdLst>
                <a:gd name="connsiteX0" fmla="*/ 702424 w 889000"/>
                <a:gd name="connsiteY0" fmla="*/ 3372 h 89783"/>
                <a:gd name="connsiteX1" fmla="*/ 868591 w 889000"/>
                <a:gd name="connsiteY1" fmla="*/ 27893 h 89783"/>
                <a:gd name="connsiteX2" fmla="*/ 863058 w 889000"/>
                <a:gd name="connsiteY2" fmla="*/ 58191 h 89783"/>
                <a:gd name="connsiteX3" fmla="*/ 688067 w 889000"/>
                <a:gd name="connsiteY3" fmla="*/ 81998 h 89783"/>
                <a:gd name="connsiteX4" fmla="*/ 414464 w 889000"/>
                <a:gd name="connsiteY4" fmla="*/ 89675 h 89783"/>
                <a:gd name="connsiteX5" fmla="*/ 153021 w 889000"/>
                <a:gd name="connsiteY5" fmla="*/ 78115 h 89783"/>
                <a:gd name="connsiteX6" fmla="*/ 9589 w 889000"/>
                <a:gd name="connsiteY6" fmla="*/ 51998 h 89783"/>
                <a:gd name="connsiteX7" fmla="*/ 42236 w 889000"/>
                <a:gd name="connsiteY7" fmla="*/ 21897 h 89783"/>
                <a:gd name="connsiteX8" fmla="*/ 237746 w 889000"/>
                <a:gd name="connsiteY8" fmla="*/ 0 h 89783"/>
                <a:gd name="connsiteX9" fmla="*/ 255351 w 889000"/>
                <a:gd name="connsiteY9" fmla="*/ 4059 h 89783"/>
                <a:gd name="connsiteX10" fmla="*/ 242304 w 889000"/>
                <a:gd name="connsiteY10" fmla="*/ 13760 h 89783"/>
                <a:gd name="connsiteX11" fmla="*/ 142803 w 889000"/>
                <a:gd name="connsiteY11" fmla="*/ 26962 h 89783"/>
                <a:gd name="connsiteX12" fmla="*/ 118316 w 889000"/>
                <a:gd name="connsiteY12" fmla="*/ 49538 h 89783"/>
                <a:gd name="connsiteX13" fmla="*/ 225891 w 889000"/>
                <a:gd name="connsiteY13" fmla="*/ 69126 h 89783"/>
                <a:gd name="connsiteX14" fmla="*/ 421973 w 889000"/>
                <a:gd name="connsiteY14" fmla="*/ 77796 h 89783"/>
                <a:gd name="connsiteX15" fmla="*/ 627175 w 889000"/>
                <a:gd name="connsiteY15" fmla="*/ 72038 h 89783"/>
                <a:gd name="connsiteX16" fmla="*/ 758419 w 889000"/>
                <a:gd name="connsiteY16" fmla="*/ 54183 h 89783"/>
                <a:gd name="connsiteX17" fmla="*/ 762568 w 889000"/>
                <a:gd name="connsiteY17" fmla="*/ 31460 h 89783"/>
                <a:gd name="connsiteX18" fmla="*/ 691303 w 889000"/>
                <a:gd name="connsiteY18" fmla="*/ 18147 h 89783"/>
                <a:gd name="connsiteX19" fmla="*/ 702424 w 889000"/>
                <a:gd name="connsiteY19" fmla="*/ 3372 h 8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9000" h="89783">
                  <a:moveTo>
                    <a:pt x="702424" y="3372"/>
                  </a:moveTo>
                  <a:cubicBezTo>
                    <a:pt x="781254" y="9389"/>
                    <a:pt x="839598" y="17999"/>
                    <a:pt x="868591" y="27893"/>
                  </a:cubicBezTo>
                  <a:cubicBezTo>
                    <a:pt x="897584" y="37788"/>
                    <a:pt x="895641" y="48426"/>
                    <a:pt x="863058" y="58191"/>
                  </a:cubicBezTo>
                  <a:cubicBezTo>
                    <a:pt x="830475" y="67956"/>
                    <a:pt x="769033" y="76315"/>
                    <a:pt x="688067" y="81998"/>
                  </a:cubicBezTo>
                  <a:cubicBezTo>
                    <a:pt x="607100" y="87680"/>
                    <a:pt x="511034" y="90376"/>
                    <a:pt x="414464" y="89675"/>
                  </a:cubicBezTo>
                  <a:cubicBezTo>
                    <a:pt x="317893" y="88974"/>
                    <a:pt x="226097" y="84915"/>
                    <a:pt x="153021" y="78115"/>
                  </a:cubicBezTo>
                  <a:cubicBezTo>
                    <a:pt x="79946" y="71315"/>
                    <a:pt x="29584" y="62144"/>
                    <a:pt x="9589" y="51998"/>
                  </a:cubicBezTo>
                  <a:cubicBezTo>
                    <a:pt x="-10407" y="41851"/>
                    <a:pt x="1056" y="31282"/>
                    <a:pt x="42236" y="21897"/>
                  </a:cubicBezTo>
                  <a:cubicBezTo>
                    <a:pt x="83417" y="12512"/>
                    <a:pt x="152063" y="4823"/>
                    <a:pt x="237746" y="0"/>
                  </a:cubicBezTo>
                  <a:lnTo>
                    <a:pt x="255351" y="4059"/>
                  </a:lnTo>
                  <a:lnTo>
                    <a:pt x="242304" y="13760"/>
                  </a:lnTo>
                  <a:cubicBezTo>
                    <a:pt x="178041" y="17377"/>
                    <a:pt x="173688" y="19923"/>
                    <a:pt x="142803" y="26962"/>
                  </a:cubicBezTo>
                  <a:cubicBezTo>
                    <a:pt x="111918" y="34001"/>
                    <a:pt x="103320" y="41928"/>
                    <a:pt x="118316" y="49538"/>
                  </a:cubicBezTo>
                  <a:cubicBezTo>
                    <a:pt x="133313" y="57148"/>
                    <a:pt x="171084" y="64026"/>
                    <a:pt x="225891" y="69126"/>
                  </a:cubicBezTo>
                  <a:cubicBezTo>
                    <a:pt x="280698" y="74226"/>
                    <a:pt x="349545" y="77271"/>
                    <a:pt x="421973" y="77796"/>
                  </a:cubicBezTo>
                  <a:cubicBezTo>
                    <a:pt x="494400" y="78322"/>
                    <a:pt x="566450" y="76300"/>
                    <a:pt x="627175" y="72038"/>
                  </a:cubicBezTo>
                  <a:cubicBezTo>
                    <a:pt x="687901" y="67776"/>
                    <a:pt x="733982" y="61507"/>
                    <a:pt x="758419" y="54183"/>
                  </a:cubicBezTo>
                  <a:cubicBezTo>
                    <a:pt x="782856" y="46859"/>
                    <a:pt x="784313" y="38881"/>
                    <a:pt x="762568" y="31460"/>
                  </a:cubicBezTo>
                  <a:cubicBezTo>
                    <a:pt x="740824" y="24039"/>
                    <a:pt x="750427" y="22660"/>
                    <a:pt x="691303" y="18147"/>
                  </a:cubicBezTo>
                  <a:lnTo>
                    <a:pt x="702424" y="3372"/>
                  </a:lnTo>
                  <a:close/>
                </a:path>
              </a:pathLst>
            </a:custGeom>
            <a:solidFill>
              <a:srgbClr val="FD8A20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62CBCF-CEF1-71B0-C8D4-94C4A0A9EEF9}"/>
              </a:ext>
            </a:extLst>
          </p:cNvPr>
          <p:cNvGrpSpPr/>
          <p:nvPr/>
        </p:nvGrpSpPr>
        <p:grpSpPr>
          <a:xfrm rot="20653721">
            <a:off x="1273574" y="718081"/>
            <a:ext cx="889000" cy="533400"/>
            <a:chOff x="7135992" y="3638262"/>
            <a:chExt cx="889000" cy="53340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FE98A6-7A42-34B4-7244-C81D6F8F19F0}"/>
                </a:ext>
              </a:extLst>
            </p:cNvPr>
            <p:cNvSpPr/>
            <p:nvPr/>
          </p:nvSpPr>
          <p:spPr>
            <a:xfrm>
              <a:off x="7312188" y="3638262"/>
              <a:ext cx="539074" cy="533400"/>
            </a:xfrm>
            <a:custGeom>
              <a:avLst/>
              <a:gdLst>
                <a:gd name="connsiteX0" fmla="*/ 269537 w 539074"/>
                <a:gd name="connsiteY0" fmla="*/ 0 h 533400"/>
                <a:gd name="connsiteX1" fmla="*/ 297331 w 539074"/>
                <a:gd name="connsiteY1" fmla="*/ 57810 h 533400"/>
                <a:gd name="connsiteX2" fmla="*/ 339298 w 539074"/>
                <a:gd name="connsiteY2" fmla="*/ 9088 h 533400"/>
                <a:gd name="connsiteX3" fmla="*/ 351024 w 539074"/>
                <a:gd name="connsiteY3" fmla="*/ 72045 h 533400"/>
                <a:gd name="connsiteX4" fmla="*/ 404306 w 539074"/>
                <a:gd name="connsiteY4" fmla="*/ 35731 h 533400"/>
                <a:gd name="connsiteX5" fmla="*/ 399163 w 539074"/>
                <a:gd name="connsiteY5" fmla="*/ 99546 h 533400"/>
                <a:gd name="connsiteX6" fmla="*/ 460128 w 539074"/>
                <a:gd name="connsiteY6" fmla="*/ 78115 h 533400"/>
                <a:gd name="connsiteX7" fmla="*/ 438469 w 539074"/>
                <a:gd name="connsiteY7" fmla="*/ 138438 h 533400"/>
                <a:gd name="connsiteX8" fmla="*/ 502963 w 539074"/>
                <a:gd name="connsiteY8" fmla="*/ 133350 h 533400"/>
                <a:gd name="connsiteX9" fmla="*/ 466263 w 539074"/>
                <a:gd name="connsiteY9" fmla="*/ 186071 h 533400"/>
                <a:gd name="connsiteX10" fmla="*/ 529890 w 539074"/>
                <a:gd name="connsiteY10" fmla="*/ 197673 h 533400"/>
                <a:gd name="connsiteX11" fmla="*/ 480650 w 539074"/>
                <a:gd name="connsiteY11" fmla="*/ 239199 h 533400"/>
                <a:gd name="connsiteX12" fmla="*/ 539075 w 539074"/>
                <a:gd name="connsiteY12" fmla="*/ 266700 h 533400"/>
                <a:gd name="connsiteX13" fmla="*/ 480650 w 539074"/>
                <a:gd name="connsiteY13" fmla="*/ 294201 h 533400"/>
                <a:gd name="connsiteX14" fmla="*/ 529890 w 539074"/>
                <a:gd name="connsiteY14" fmla="*/ 335727 h 533400"/>
                <a:gd name="connsiteX15" fmla="*/ 466263 w 539074"/>
                <a:gd name="connsiteY15" fmla="*/ 347329 h 533400"/>
                <a:gd name="connsiteX16" fmla="*/ 502963 w 539074"/>
                <a:gd name="connsiteY16" fmla="*/ 400050 h 533400"/>
                <a:gd name="connsiteX17" fmla="*/ 438469 w 539074"/>
                <a:gd name="connsiteY17" fmla="*/ 394962 h 533400"/>
                <a:gd name="connsiteX18" fmla="*/ 460128 w 539074"/>
                <a:gd name="connsiteY18" fmla="*/ 455285 h 533400"/>
                <a:gd name="connsiteX19" fmla="*/ 399163 w 539074"/>
                <a:gd name="connsiteY19" fmla="*/ 433854 h 533400"/>
                <a:gd name="connsiteX20" fmla="*/ 404306 w 539074"/>
                <a:gd name="connsiteY20" fmla="*/ 497669 h 533400"/>
                <a:gd name="connsiteX21" fmla="*/ 351024 w 539074"/>
                <a:gd name="connsiteY21" fmla="*/ 461355 h 533400"/>
                <a:gd name="connsiteX22" fmla="*/ 339298 w 539074"/>
                <a:gd name="connsiteY22" fmla="*/ 524313 h 533400"/>
                <a:gd name="connsiteX23" fmla="*/ 297331 w 539074"/>
                <a:gd name="connsiteY23" fmla="*/ 475591 h 533400"/>
                <a:gd name="connsiteX24" fmla="*/ 269537 w 539074"/>
                <a:gd name="connsiteY24" fmla="*/ 533400 h 533400"/>
                <a:gd name="connsiteX25" fmla="*/ 241744 w 539074"/>
                <a:gd name="connsiteY25" fmla="*/ 475591 h 533400"/>
                <a:gd name="connsiteX26" fmla="*/ 199775 w 539074"/>
                <a:gd name="connsiteY26" fmla="*/ 524313 h 533400"/>
                <a:gd name="connsiteX27" fmla="*/ 188051 w 539074"/>
                <a:gd name="connsiteY27" fmla="*/ 461355 h 533400"/>
                <a:gd name="connsiteX28" fmla="*/ 134769 w 539074"/>
                <a:gd name="connsiteY28" fmla="*/ 497669 h 533400"/>
                <a:gd name="connsiteX29" fmla="*/ 139911 w 539074"/>
                <a:gd name="connsiteY29" fmla="*/ 433854 h 533400"/>
                <a:gd name="connsiteX30" fmla="*/ 78945 w 539074"/>
                <a:gd name="connsiteY30" fmla="*/ 455285 h 533400"/>
                <a:gd name="connsiteX31" fmla="*/ 100605 w 539074"/>
                <a:gd name="connsiteY31" fmla="*/ 394962 h 533400"/>
                <a:gd name="connsiteX32" fmla="*/ 36110 w 539074"/>
                <a:gd name="connsiteY32" fmla="*/ 400050 h 533400"/>
                <a:gd name="connsiteX33" fmla="*/ 72811 w 539074"/>
                <a:gd name="connsiteY33" fmla="*/ 347329 h 533400"/>
                <a:gd name="connsiteX34" fmla="*/ 9184 w 539074"/>
                <a:gd name="connsiteY34" fmla="*/ 335727 h 533400"/>
                <a:gd name="connsiteX35" fmla="*/ 58424 w 539074"/>
                <a:gd name="connsiteY35" fmla="*/ 294201 h 533400"/>
                <a:gd name="connsiteX36" fmla="*/ 0 w 539074"/>
                <a:gd name="connsiteY36" fmla="*/ 266700 h 533400"/>
                <a:gd name="connsiteX37" fmla="*/ 58424 w 539074"/>
                <a:gd name="connsiteY37" fmla="*/ 239199 h 533400"/>
                <a:gd name="connsiteX38" fmla="*/ 9184 w 539074"/>
                <a:gd name="connsiteY38" fmla="*/ 197673 h 533400"/>
                <a:gd name="connsiteX39" fmla="*/ 72811 w 539074"/>
                <a:gd name="connsiteY39" fmla="*/ 186071 h 533400"/>
                <a:gd name="connsiteX40" fmla="*/ 36110 w 539074"/>
                <a:gd name="connsiteY40" fmla="*/ 133350 h 533400"/>
                <a:gd name="connsiteX41" fmla="*/ 100605 w 539074"/>
                <a:gd name="connsiteY41" fmla="*/ 138438 h 533400"/>
                <a:gd name="connsiteX42" fmla="*/ 78945 w 539074"/>
                <a:gd name="connsiteY42" fmla="*/ 78115 h 533400"/>
                <a:gd name="connsiteX43" fmla="*/ 139911 w 539074"/>
                <a:gd name="connsiteY43" fmla="*/ 99546 h 533400"/>
                <a:gd name="connsiteX44" fmla="*/ 134769 w 539074"/>
                <a:gd name="connsiteY44" fmla="*/ 35731 h 533400"/>
                <a:gd name="connsiteX45" fmla="*/ 188051 w 539074"/>
                <a:gd name="connsiteY45" fmla="*/ 72045 h 533400"/>
                <a:gd name="connsiteX46" fmla="*/ 199775 w 539074"/>
                <a:gd name="connsiteY46" fmla="*/ 9088 h 533400"/>
                <a:gd name="connsiteX47" fmla="*/ 241744 w 539074"/>
                <a:gd name="connsiteY47" fmla="*/ 57810 h 533400"/>
                <a:gd name="connsiteX48" fmla="*/ 269537 w 539074"/>
                <a:gd name="connsiteY48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39074" h="533400">
                  <a:moveTo>
                    <a:pt x="269537" y="0"/>
                  </a:moveTo>
                  <a:lnTo>
                    <a:pt x="297331" y="57810"/>
                  </a:lnTo>
                  <a:lnTo>
                    <a:pt x="339298" y="9088"/>
                  </a:lnTo>
                  <a:lnTo>
                    <a:pt x="351024" y="72045"/>
                  </a:lnTo>
                  <a:lnTo>
                    <a:pt x="404306" y="35731"/>
                  </a:lnTo>
                  <a:lnTo>
                    <a:pt x="399163" y="99546"/>
                  </a:lnTo>
                  <a:lnTo>
                    <a:pt x="460128" y="78115"/>
                  </a:lnTo>
                  <a:lnTo>
                    <a:pt x="438469" y="138438"/>
                  </a:lnTo>
                  <a:lnTo>
                    <a:pt x="502963" y="133350"/>
                  </a:lnTo>
                  <a:lnTo>
                    <a:pt x="466263" y="186071"/>
                  </a:lnTo>
                  <a:lnTo>
                    <a:pt x="529890" y="197673"/>
                  </a:lnTo>
                  <a:lnTo>
                    <a:pt x="480650" y="239199"/>
                  </a:lnTo>
                  <a:lnTo>
                    <a:pt x="539075" y="266700"/>
                  </a:lnTo>
                  <a:lnTo>
                    <a:pt x="480650" y="294201"/>
                  </a:lnTo>
                  <a:lnTo>
                    <a:pt x="529890" y="335727"/>
                  </a:lnTo>
                  <a:lnTo>
                    <a:pt x="466263" y="347329"/>
                  </a:lnTo>
                  <a:lnTo>
                    <a:pt x="502963" y="400050"/>
                  </a:lnTo>
                  <a:lnTo>
                    <a:pt x="438469" y="394962"/>
                  </a:lnTo>
                  <a:lnTo>
                    <a:pt x="460128" y="455285"/>
                  </a:lnTo>
                  <a:lnTo>
                    <a:pt x="399163" y="433854"/>
                  </a:lnTo>
                  <a:lnTo>
                    <a:pt x="404306" y="497669"/>
                  </a:lnTo>
                  <a:lnTo>
                    <a:pt x="351024" y="461355"/>
                  </a:lnTo>
                  <a:lnTo>
                    <a:pt x="339298" y="524313"/>
                  </a:lnTo>
                  <a:lnTo>
                    <a:pt x="297331" y="475591"/>
                  </a:lnTo>
                  <a:lnTo>
                    <a:pt x="269537" y="533400"/>
                  </a:lnTo>
                  <a:lnTo>
                    <a:pt x="241744" y="475591"/>
                  </a:lnTo>
                  <a:lnTo>
                    <a:pt x="199775" y="524313"/>
                  </a:lnTo>
                  <a:lnTo>
                    <a:pt x="188051" y="461355"/>
                  </a:lnTo>
                  <a:lnTo>
                    <a:pt x="134769" y="497669"/>
                  </a:lnTo>
                  <a:lnTo>
                    <a:pt x="139911" y="433854"/>
                  </a:lnTo>
                  <a:lnTo>
                    <a:pt x="78945" y="455285"/>
                  </a:lnTo>
                  <a:lnTo>
                    <a:pt x="100605" y="394962"/>
                  </a:lnTo>
                  <a:lnTo>
                    <a:pt x="36110" y="400050"/>
                  </a:lnTo>
                  <a:lnTo>
                    <a:pt x="72811" y="347329"/>
                  </a:lnTo>
                  <a:lnTo>
                    <a:pt x="9184" y="335727"/>
                  </a:lnTo>
                  <a:lnTo>
                    <a:pt x="58424" y="294201"/>
                  </a:lnTo>
                  <a:lnTo>
                    <a:pt x="0" y="266700"/>
                  </a:lnTo>
                  <a:lnTo>
                    <a:pt x="58424" y="239199"/>
                  </a:lnTo>
                  <a:lnTo>
                    <a:pt x="9184" y="197673"/>
                  </a:lnTo>
                  <a:lnTo>
                    <a:pt x="72811" y="186071"/>
                  </a:lnTo>
                  <a:lnTo>
                    <a:pt x="36110" y="133350"/>
                  </a:lnTo>
                  <a:lnTo>
                    <a:pt x="100605" y="138438"/>
                  </a:lnTo>
                  <a:lnTo>
                    <a:pt x="78945" y="78115"/>
                  </a:lnTo>
                  <a:lnTo>
                    <a:pt x="139911" y="99546"/>
                  </a:lnTo>
                  <a:lnTo>
                    <a:pt x="134769" y="35731"/>
                  </a:lnTo>
                  <a:lnTo>
                    <a:pt x="188051" y="72045"/>
                  </a:lnTo>
                  <a:lnTo>
                    <a:pt x="199775" y="9088"/>
                  </a:lnTo>
                  <a:lnTo>
                    <a:pt x="241744" y="57810"/>
                  </a:lnTo>
                  <a:lnTo>
                    <a:pt x="269537" y="0"/>
                  </a:lnTo>
                  <a:close/>
                </a:path>
              </a:pathLst>
            </a:custGeom>
            <a:solidFill>
              <a:srgbClr val="F5FD49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223A3D-CDAF-97C3-F67F-2C7A204ED769}"/>
                </a:ext>
              </a:extLst>
            </p:cNvPr>
            <p:cNvSpPr/>
            <p:nvPr/>
          </p:nvSpPr>
          <p:spPr>
            <a:xfrm>
              <a:off x="7135992" y="3868984"/>
              <a:ext cx="889000" cy="87445"/>
            </a:xfrm>
            <a:custGeom>
              <a:avLst/>
              <a:gdLst>
                <a:gd name="connsiteX0" fmla="*/ 666254 w 889000"/>
                <a:gd name="connsiteY0" fmla="*/ 106 h 87445"/>
                <a:gd name="connsiteX1" fmla="*/ 855097 w 889000"/>
                <a:gd name="connsiteY1" fmla="*/ 22734 h 87445"/>
                <a:gd name="connsiteX2" fmla="*/ 873797 w 889000"/>
                <a:gd name="connsiteY2" fmla="*/ 52789 h 87445"/>
                <a:gd name="connsiteX3" fmla="*/ 714606 w 889000"/>
                <a:gd name="connsiteY3" fmla="*/ 77817 h 87445"/>
                <a:gd name="connsiteX4" fmla="*/ 443487 w 889000"/>
                <a:gd name="connsiteY4" fmla="*/ 87446 h 87445"/>
                <a:gd name="connsiteX5" fmla="*/ 172789 w 889000"/>
                <a:gd name="connsiteY5" fmla="*/ 77687 h 87445"/>
                <a:gd name="connsiteX6" fmla="*/ 14682 w 889000"/>
                <a:gd name="connsiteY6" fmla="*/ 52583 h 87445"/>
                <a:gd name="connsiteX7" fmla="*/ 34683 w 889000"/>
                <a:gd name="connsiteY7" fmla="*/ 22538 h 87445"/>
                <a:gd name="connsiteX8" fmla="*/ 224504 w 889000"/>
                <a:gd name="connsiteY8" fmla="*/ 0 h 87445"/>
                <a:gd name="connsiteX9" fmla="*/ 236436 w 889000"/>
                <a:gd name="connsiteY9" fmla="*/ 7904 h 87445"/>
                <a:gd name="connsiteX10" fmla="*/ 226979 w 889000"/>
                <a:gd name="connsiteY10" fmla="*/ 12583 h 87445"/>
                <a:gd name="connsiteX11" fmla="*/ 137138 w 889000"/>
                <a:gd name="connsiteY11" fmla="*/ 27068 h 87445"/>
                <a:gd name="connsiteX12" fmla="*/ 122137 w 889000"/>
                <a:gd name="connsiteY12" fmla="*/ 49602 h 87445"/>
                <a:gd name="connsiteX13" fmla="*/ 240717 w 889000"/>
                <a:gd name="connsiteY13" fmla="*/ 68430 h 87445"/>
                <a:gd name="connsiteX14" fmla="*/ 443741 w 889000"/>
                <a:gd name="connsiteY14" fmla="*/ 75748 h 87445"/>
                <a:gd name="connsiteX15" fmla="*/ 647079 w 889000"/>
                <a:gd name="connsiteY15" fmla="*/ 68527 h 87445"/>
                <a:gd name="connsiteX16" fmla="*/ 766473 w 889000"/>
                <a:gd name="connsiteY16" fmla="*/ 49756 h 87445"/>
                <a:gd name="connsiteX17" fmla="*/ 752448 w 889000"/>
                <a:gd name="connsiteY17" fmla="*/ 27215 h 87445"/>
                <a:gd name="connsiteX18" fmla="*/ 670545 w 889000"/>
                <a:gd name="connsiteY18" fmla="*/ 14864 h 87445"/>
                <a:gd name="connsiteX19" fmla="*/ 652564 w 889000"/>
                <a:gd name="connsiteY19" fmla="*/ 7904 h 87445"/>
                <a:gd name="connsiteX20" fmla="*/ 666254 w 889000"/>
                <a:gd name="connsiteY20" fmla="*/ 106 h 8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9000" h="87445">
                  <a:moveTo>
                    <a:pt x="666254" y="106"/>
                  </a:moveTo>
                  <a:cubicBezTo>
                    <a:pt x="751175" y="5252"/>
                    <a:pt x="817564" y="13207"/>
                    <a:pt x="855097" y="22734"/>
                  </a:cubicBezTo>
                  <a:cubicBezTo>
                    <a:pt x="892631" y="32261"/>
                    <a:pt x="899205" y="42827"/>
                    <a:pt x="873797" y="52789"/>
                  </a:cubicBezTo>
                  <a:cubicBezTo>
                    <a:pt x="848390" y="62750"/>
                    <a:pt x="792425" y="71550"/>
                    <a:pt x="714606" y="77817"/>
                  </a:cubicBezTo>
                  <a:cubicBezTo>
                    <a:pt x="636786" y="84084"/>
                    <a:pt x="541473" y="87470"/>
                    <a:pt x="443487" y="87446"/>
                  </a:cubicBezTo>
                  <a:cubicBezTo>
                    <a:pt x="345502" y="87422"/>
                    <a:pt x="250337" y="83992"/>
                    <a:pt x="172789" y="77687"/>
                  </a:cubicBezTo>
                  <a:cubicBezTo>
                    <a:pt x="95242" y="71382"/>
                    <a:pt x="39658" y="62557"/>
                    <a:pt x="14682" y="52583"/>
                  </a:cubicBezTo>
                  <a:cubicBezTo>
                    <a:pt x="-10293" y="42609"/>
                    <a:pt x="-3262" y="32047"/>
                    <a:pt x="34683" y="22538"/>
                  </a:cubicBezTo>
                  <a:cubicBezTo>
                    <a:pt x="72628" y="13028"/>
                    <a:pt x="139361" y="5105"/>
                    <a:pt x="224504" y="0"/>
                  </a:cubicBezTo>
                  <a:lnTo>
                    <a:pt x="236436" y="7904"/>
                  </a:lnTo>
                  <a:lnTo>
                    <a:pt x="226979" y="12583"/>
                  </a:lnTo>
                  <a:cubicBezTo>
                    <a:pt x="163122" y="16411"/>
                    <a:pt x="165596" y="19935"/>
                    <a:pt x="137138" y="27068"/>
                  </a:cubicBezTo>
                  <a:cubicBezTo>
                    <a:pt x="108678" y="34199"/>
                    <a:pt x="103405" y="42122"/>
                    <a:pt x="122137" y="49602"/>
                  </a:cubicBezTo>
                  <a:cubicBezTo>
                    <a:pt x="140869" y="57082"/>
                    <a:pt x="182556" y="63701"/>
                    <a:pt x="240717" y="68430"/>
                  </a:cubicBezTo>
                  <a:cubicBezTo>
                    <a:pt x="298878" y="73158"/>
                    <a:pt x="370251" y="75732"/>
                    <a:pt x="443741" y="75748"/>
                  </a:cubicBezTo>
                  <a:cubicBezTo>
                    <a:pt x="517230" y="75766"/>
                    <a:pt x="588715" y="73227"/>
                    <a:pt x="647079" y="68527"/>
                  </a:cubicBezTo>
                  <a:cubicBezTo>
                    <a:pt x="705444" y="63826"/>
                    <a:pt x="747417" y="57227"/>
                    <a:pt x="766473" y="49756"/>
                  </a:cubicBezTo>
                  <a:cubicBezTo>
                    <a:pt x="785528" y="42285"/>
                    <a:pt x="780598" y="34360"/>
                    <a:pt x="752448" y="27215"/>
                  </a:cubicBezTo>
                  <a:cubicBezTo>
                    <a:pt x="724298" y="20069"/>
                    <a:pt x="734236" y="18723"/>
                    <a:pt x="670545" y="14864"/>
                  </a:cubicBezTo>
                  <a:lnTo>
                    <a:pt x="652564" y="7904"/>
                  </a:lnTo>
                  <a:lnTo>
                    <a:pt x="666254" y="106"/>
                  </a:lnTo>
                  <a:close/>
                </a:path>
              </a:pathLst>
            </a:custGeom>
            <a:solidFill>
              <a:srgbClr val="12D861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B136D34-D051-D9DE-0BF9-0D4F469EC657}"/>
              </a:ext>
            </a:extLst>
          </p:cNvPr>
          <p:cNvSpPr txBox="1"/>
          <p:nvPr/>
        </p:nvSpPr>
        <p:spPr>
          <a:xfrm>
            <a:off x="2655238" y="758958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DBDC3-F069-C039-3C0B-EAFB296452AA}"/>
              </a:ext>
            </a:extLst>
          </p:cNvPr>
          <p:cNvSpPr txBox="1"/>
          <p:nvPr/>
        </p:nvSpPr>
        <p:spPr>
          <a:xfrm>
            <a:off x="2723532" y="5694752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3A4255-E0DC-53C5-E773-B0779F745A50}"/>
              </a:ext>
            </a:extLst>
          </p:cNvPr>
          <p:cNvSpPr txBox="1"/>
          <p:nvPr/>
        </p:nvSpPr>
        <p:spPr>
          <a:xfrm>
            <a:off x="3461483" y="1862369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AC349B-7F38-9AB3-53E4-75A253A6CFA6}"/>
              </a:ext>
            </a:extLst>
          </p:cNvPr>
          <p:cNvSpPr txBox="1"/>
          <p:nvPr/>
        </p:nvSpPr>
        <p:spPr>
          <a:xfrm>
            <a:off x="3461483" y="4581378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455631-59CD-EA6A-23A5-D013CD4ED74C}"/>
              </a:ext>
            </a:extLst>
          </p:cNvPr>
          <p:cNvSpPr txBox="1"/>
          <p:nvPr/>
        </p:nvSpPr>
        <p:spPr>
          <a:xfrm>
            <a:off x="3805794" y="3193074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70ECA8-7702-C99D-3058-09F569F9C74A}"/>
              </a:ext>
            </a:extLst>
          </p:cNvPr>
          <p:cNvSpPr txBox="1"/>
          <p:nvPr/>
        </p:nvSpPr>
        <p:spPr>
          <a:xfrm>
            <a:off x="3079200" y="758958"/>
            <a:ext cx="70514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Utilizing Business Insights to Choose Features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666172-8466-760F-2E0D-F3F09CF8E46D}"/>
              </a:ext>
            </a:extLst>
          </p:cNvPr>
          <p:cNvSpPr txBox="1"/>
          <p:nvPr/>
        </p:nvSpPr>
        <p:spPr>
          <a:xfrm>
            <a:off x="3079199" y="5694752"/>
            <a:ext cx="45239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Visualization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53032F-A8E0-C1B6-3F88-E6DAFA5E0AE1}"/>
              </a:ext>
            </a:extLst>
          </p:cNvPr>
          <p:cNvSpPr txBox="1"/>
          <p:nvPr/>
        </p:nvSpPr>
        <p:spPr>
          <a:xfrm>
            <a:off x="3885445" y="1677703"/>
            <a:ext cx="38226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K-Nearest Neighbour vs Random Forest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5D737A-0B4C-AF04-2800-DA14FD956C33}"/>
              </a:ext>
            </a:extLst>
          </p:cNvPr>
          <p:cNvSpPr txBox="1"/>
          <p:nvPr/>
        </p:nvSpPr>
        <p:spPr>
          <a:xfrm>
            <a:off x="3885445" y="4581378"/>
            <a:ext cx="38226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Data Pre-processing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E3E268-BC49-43CE-5AB2-C142B7366007}"/>
              </a:ext>
            </a:extLst>
          </p:cNvPr>
          <p:cNvSpPr txBox="1"/>
          <p:nvPr/>
        </p:nvSpPr>
        <p:spPr>
          <a:xfrm>
            <a:off x="4229755" y="3193074"/>
            <a:ext cx="43161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Choosing Language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B63B6A-729C-D06F-116D-B32708462BDC}"/>
              </a:ext>
            </a:extLst>
          </p:cNvPr>
          <p:cNvSpPr txBox="1"/>
          <p:nvPr/>
        </p:nvSpPr>
        <p:spPr>
          <a:xfrm>
            <a:off x="7570839" y="4658764"/>
            <a:ext cx="4167911" cy="1754326"/>
          </a:xfrm>
          <a:prstGeom prst="rect">
            <a:avLst/>
          </a:prstGeom>
        </p:spPr>
        <p:txBody>
          <a:bodyPr wrap="square" rtlCol="0" anchor="b">
            <a:spAutoFit/>
          </a:bodyPr>
          <a:lstStyle/>
          <a:p>
            <a:pPr algn="r"/>
            <a:r>
              <a:rPr lang="en-GB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Our Process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5F1B4F-4D7B-A9B4-8F01-629191017C26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77E6E3-5D9E-E455-11C7-500861FE18B2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2799B1-0D15-681C-8355-891D379E7A5A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D8BEF4-B3EA-CD72-7029-295B9AD74A23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9111BA-A5F5-27A2-29F4-E5D73B4A212B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4509F6E-9562-48BE-2CA1-FF792E341B24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1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A78378C7-30FC-E703-4BE2-BD30B20B587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0725" t="331" r="10599" b="20992"/>
          <a:stretch/>
        </p:blipFill>
        <p:spPr>
          <a:xfrm flipH="1">
            <a:off x="5472895" y="4132282"/>
            <a:ext cx="66379" cy="66379"/>
          </a:xfrm>
        </p:spPr>
      </p:pic>
      <p:pic>
        <p:nvPicPr>
          <p:cNvPr id="21" name="Picture Placeholder 20" descr="A picture containing person, wall, clothing, wearing&#10;&#10;Description automatically generated">
            <a:extLst>
              <a:ext uri="{FF2B5EF4-FFF2-40B4-BE49-F238E27FC236}">
                <a16:creationId xmlns:a16="http://schemas.microsoft.com/office/drawing/2014/main" id="{03507376-5B17-9271-842E-08BD9AF74E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7752" t="8117" r="7752" b="7262"/>
          <a:stretch/>
        </p:blipFill>
        <p:spPr>
          <a:xfrm>
            <a:off x="5450036" y="1295199"/>
            <a:ext cx="45719" cy="45719"/>
          </a:xfrm>
        </p:spPr>
      </p:pic>
      <p:pic>
        <p:nvPicPr>
          <p:cNvPr id="27" name="Picture Placeholder 26" descr="A picture containing person, indoor, black, hair&#10;&#10;Description automatically generated">
            <a:extLst>
              <a:ext uri="{FF2B5EF4-FFF2-40B4-BE49-F238E27FC236}">
                <a16:creationId xmlns:a16="http://schemas.microsoft.com/office/drawing/2014/main" id="{46B36F94-E23C-E433-EAC5-693B301DA9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r="14917" b="14917"/>
          <a:stretch/>
        </p:blipFill>
        <p:spPr>
          <a:xfrm flipV="1">
            <a:off x="5358823" y="2596508"/>
            <a:ext cx="79885" cy="79885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38B3BB7-508D-2CA0-BEA0-34877D142641}"/>
              </a:ext>
            </a:extLst>
          </p:cNvPr>
          <p:cNvSpPr/>
          <p:nvPr/>
        </p:nvSpPr>
        <p:spPr>
          <a:xfrm>
            <a:off x="-1964160" y="-1809120"/>
            <a:ext cx="6015050" cy="6007782"/>
          </a:xfrm>
          <a:custGeom>
            <a:avLst/>
            <a:gdLst>
              <a:gd name="connsiteX0" fmla="*/ 2338332 w 5891893"/>
              <a:gd name="connsiteY0" fmla="*/ 0 h 5884773"/>
              <a:gd name="connsiteX1" fmla="*/ 2519022 w 5891893"/>
              <a:gd name="connsiteY1" fmla="*/ 811326 h 5884773"/>
              <a:gd name="connsiteX2" fmla="*/ 1261283 w 5891893"/>
              <a:gd name="connsiteY2" fmla="*/ 449949 h 5884773"/>
              <a:gd name="connsiteX3" fmla="*/ 1736034 w 5891893"/>
              <a:gd name="connsiteY3" fmla="*/ 1144355 h 5884773"/>
              <a:gd name="connsiteX4" fmla="*/ 446410 w 5891893"/>
              <a:gd name="connsiteY4" fmla="*/ 1293159 h 5884773"/>
              <a:gd name="connsiteX5" fmla="*/ 1140824 w 5891893"/>
              <a:gd name="connsiteY5" fmla="*/ 1746649 h 5884773"/>
              <a:gd name="connsiteX6" fmla="*/ 0 w 5891893"/>
              <a:gd name="connsiteY6" fmla="*/ 2366661 h 5884773"/>
              <a:gd name="connsiteX7" fmla="*/ 807789 w 5891893"/>
              <a:gd name="connsiteY7" fmla="*/ 2511925 h 5884773"/>
              <a:gd name="connsiteX8" fmla="*/ 0 w 5891893"/>
              <a:gd name="connsiteY8" fmla="*/ 3546454 h 5884773"/>
              <a:gd name="connsiteX9" fmla="*/ 807789 w 5891893"/>
              <a:gd name="connsiteY9" fmla="*/ 3365765 h 5884773"/>
              <a:gd name="connsiteX10" fmla="*/ 446410 w 5891893"/>
              <a:gd name="connsiteY10" fmla="*/ 4602239 h 5884773"/>
              <a:gd name="connsiteX11" fmla="*/ 1140824 w 5891893"/>
              <a:gd name="connsiteY11" fmla="*/ 4148748 h 5884773"/>
              <a:gd name="connsiteX12" fmla="*/ 1261283 w 5891893"/>
              <a:gd name="connsiteY12" fmla="*/ 5431283 h 5884773"/>
              <a:gd name="connsiteX13" fmla="*/ 1743122 w 5891893"/>
              <a:gd name="connsiteY13" fmla="*/ 4758122 h 5884773"/>
              <a:gd name="connsiteX14" fmla="*/ 2338332 w 5891893"/>
              <a:gd name="connsiteY14" fmla="*/ 5884774 h 5884773"/>
              <a:gd name="connsiteX15" fmla="*/ 2519022 w 5891893"/>
              <a:gd name="connsiteY15" fmla="*/ 5034473 h 5884773"/>
              <a:gd name="connsiteX16" fmla="*/ 3550018 w 5891893"/>
              <a:gd name="connsiteY16" fmla="*/ 5884774 h 5884773"/>
              <a:gd name="connsiteX17" fmla="*/ 3362239 w 5891893"/>
              <a:gd name="connsiteY17" fmla="*/ 5084074 h 5884773"/>
              <a:gd name="connsiteX18" fmla="*/ 4609359 w 5891893"/>
              <a:gd name="connsiteY18" fmla="*/ 5431283 h 5884773"/>
              <a:gd name="connsiteX19" fmla="*/ 4152316 w 5891893"/>
              <a:gd name="connsiteY19" fmla="*/ 4758122 h 5884773"/>
              <a:gd name="connsiteX20" fmla="*/ 5441949 w 5891893"/>
              <a:gd name="connsiteY20" fmla="*/ 4602239 h 5884773"/>
              <a:gd name="connsiteX21" fmla="*/ 4719191 w 5891893"/>
              <a:gd name="connsiteY21" fmla="*/ 4148748 h 5884773"/>
              <a:gd name="connsiteX22" fmla="*/ 5849380 w 5891893"/>
              <a:gd name="connsiteY22" fmla="*/ 3546454 h 5884773"/>
              <a:gd name="connsiteX23" fmla="*/ 5073481 w 5891893"/>
              <a:gd name="connsiteY23" fmla="*/ 3365765 h 5884773"/>
              <a:gd name="connsiteX24" fmla="*/ 5891893 w 5891893"/>
              <a:gd name="connsiteY24" fmla="*/ 2366661 h 5884773"/>
              <a:gd name="connsiteX25" fmla="*/ 5073481 w 5891893"/>
              <a:gd name="connsiteY25" fmla="*/ 2511925 h 5884773"/>
              <a:gd name="connsiteX26" fmla="*/ 5441949 w 5891893"/>
              <a:gd name="connsiteY26" fmla="*/ 1293159 h 5884773"/>
              <a:gd name="connsiteX27" fmla="*/ 4719191 w 5891893"/>
              <a:gd name="connsiteY27" fmla="*/ 1746649 h 5884773"/>
              <a:gd name="connsiteX28" fmla="*/ 4609359 w 5891893"/>
              <a:gd name="connsiteY28" fmla="*/ 449949 h 5884773"/>
              <a:gd name="connsiteX29" fmla="*/ 4152316 w 5891893"/>
              <a:gd name="connsiteY29" fmla="*/ 1144355 h 5884773"/>
              <a:gd name="connsiteX30" fmla="*/ 3550018 w 5891893"/>
              <a:gd name="connsiteY30" fmla="*/ 0 h 5884773"/>
              <a:gd name="connsiteX31" fmla="*/ 3362239 w 5891893"/>
              <a:gd name="connsiteY31" fmla="*/ 811326 h 5884773"/>
              <a:gd name="connsiteX32" fmla="*/ 2338332 w 5891893"/>
              <a:gd name="connsiteY32" fmla="*/ 0 h 58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91893" h="5884773">
                <a:moveTo>
                  <a:pt x="2338332" y="0"/>
                </a:moveTo>
                <a:lnTo>
                  <a:pt x="2519022" y="811326"/>
                </a:lnTo>
                <a:lnTo>
                  <a:pt x="1261283" y="449949"/>
                </a:lnTo>
                <a:lnTo>
                  <a:pt x="1736034" y="1144355"/>
                </a:lnTo>
                <a:lnTo>
                  <a:pt x="446410" y="1293159"/>
                </a:lnTo>
                <a:lnTo>
                  <a:pt x="1140824" y="1746649"/>
                </a:lnTo>
                <a:lnTo>
                  <a:pt x="0" y="2366661"/>
                </a:lnTo>
                <a:lnTo>
                  <a:pt x="807789" y="2511925"/>
                </a:lnTo>
                <a:lnTo>
                  <a:pt x="0" y="3546454"/>
                </a:lnTo>
                <a:lnTo>
                  <a:pt x="807789" y="3365765"/>
                </a:lnTo>
                <a:lnTo>
                  <a:pt x="446410" y="4602239"/>
                </a:lnTo>
                <a:lnTo>
                  <a:pt x="1140824" y="4148748"/>
                </a:lnTo>
                <a:lnTo>
                  <a:pt x="1261283" y="5431283"/>
                </a:lnTo>
                <a:lnTo>
                  <a:pt x="1743122" y="4758122"/>
                </a:lnTo>
                <a:lnTo>
                  <a:pt x="2338332" y="5884774"/>
                </a:lnTo>
                <a:lnTo>
                  <a:pt x="2519022" y="5034473"/>
                </a:lnTo>
                <a:lnTo>
                  <a:pt x="3550018" y="5884774"/>
                </a:lnTo>
                <a:lnTo>
                  <a:pt x="3362239" y="5084074"/>
                </a:lnTo>
                <a:lnTo>
                  <a:pt x="4609359" y="5431283"/>
                </a:lnTo>
                <a:lnTo>
                  <a:pt x="4152316" y="4758122"/>
                </a:lnTo>
                <a:lnTo>
                  <a:pt x="5441949" y="4602239"/>
                </a:lnTo>
                <a:lnTo>
                  <a:pt x="4719191" y="4148748"/>
                </a:lnTo>
                <a:lnTo>
                  <a:pt x="5849380" y="3546454"/>
                </a:lnTo>
                <a:lnTo>
                  <a:pt x="5073481" y="3365765"/>
                </a:lnTo>
                <a:lnTo>
                  <a:pt x="5891893" y="2366661"/>
                </a:lnTo>
                <a:lnTo>
                  <a:pt x="5073481" y="2511925"/>
                </a:lnTo>
                <a:lnTo>
                  <a:pt x="5441949" y="1293159"/>
                </a:lnTo>
                <a:lnTo>
                  <a:pt x="4719191" y="1746649"/>
                </a:lnTo>
                <a:lnTo>
                  <a:pt x="4609359" y="449949"/>
                </a:lnTo>
                <a:lnTo>
                  <a:pt x="4152316" y="1144355"/>
                </a:lnTo>
                <a:lnTo>
                  <a:pt x="3550018" y="0"/>
                </a:lnTo>
                <a:lnTo>
                  <a:pt x="3362239" y="811326"/>
                </a:lnTo>
                <a:lnTo>
                  <a:pt x="2338332" y="0"/>
                </a:lnTo>
                <a:close/>
              </a:path>
            </a:pathLst>
          </a:custGeom>
          <a:solidFill>
            <a:schemeClr val="accent3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523BA-33B4-D744-71E0-A214D0E3D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1256" y="777469"/>
            <a:ext cx="526896" cy="1035460"/>
          </a:xfrm>
        </p:spPr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A9DA3-4CFB-4730-EA9B-DA6400A17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6317" y="766895"/>
            <a:ext cx="5830983" cy="855752"/>
          </a:xfrm>
        </p:spPr>
        <p:txBody>
          <a:bodyPr/>
          <a:lstStyle/>
          <a:p>
            <a:pPr lvl="0"/>
            <a:r>
              <a:rPr lang="en-GB" sz="2800" dirty="0">
                <a:solidFill>
                  <a:srgbClr val="000000"/>
                </a:solidFill>
              </a:rPr>
              <a:t>No-Pin vs Pin</a:t>
            </a:r>
          </a:p>
          <a:p>
            <a:pPr lvl="0"/>
            <a:r>
              <a:rPr lang="en-GB" sz="1800" b="0" dirty="0">
                <a:solidFill>
                  <a:srgbClr val="000000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We cannot account for this, </a:t>
            </a:r>
            <a:r>
              <a:rPr lang="en-GB" sz="1800" b="0" dirty="0">
                <a:latin typeface="Inter Light" panose="02000503000000020004" pitchFamily="2" charset="0"/>
                <a:ea typeface="Inter Light" panose="02000503000000020004" pitchFamily="2" charset="0"/>
              </a:rPr>
              <a:t>there’s too much operation overhead</a:t>
            </a:r>
            <a:endParaRPr lang="en-GB" sz="1800" b="0" dirty="0">
              <a:solidFill>
                <a:srgbClr val="000000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endParaRPr lang="en-GB" sz="1800" b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F41E28-1FC1-BECA-16A9-21DD7935B2A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09447" y="1974476"/>
            <a:ext cx="526896" cy="1124940"/>
          </a:xfrm>
        </p:spPr>
        <p:txBody>
          <a:bodyPr/>
          <a:lstStyle/>
          <a:p>
            <a:r>
              <a:rPr lang="en-GB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459917-2371-54C5-97AE-A0414B9BE75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172246" y="3589808"/>
            <a:ext cx="734055" cy="1084948"/>
          </a:xfrm>
        </p:spPr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D5F048-02F1-B5DE-AC2A-8AE8DF14AC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76316" y="1930191"/>
            <a:ext cx="5830983" cy="1692240"/>
          </a:xfrm>
        </p:spPr>
        <p:txBody>
          <a:bodyPr/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GB" sz="2800" dirty="0">
                <a:solidFill>
                  <a:srgbClr val="000000"/>
                </a:solidFill>
              </a:rPr>
              <a:t>Company Behavioural Analytics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GB" sz="1800" b="0" dirty="0">
                <a:solidFill>
                  <a:srgbClr val="000000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Companies use machine learning to create user profiles including typical spending days/hours, consumers preferred industry of purchase, changed passwords, changed addresses, etc.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9BF277-5841-A28E-B6B5-2EB6BE379D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6316" y="3610828"/>
            <a:ext cx="5830983" cy="1195634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GB" sz="2800" dirty="0">
                <a:solidFill>
                  <a:srgbClr val="000000"/>
                </a:solidFill>
              </a:rPr>
              <a:t>Geographic Distribution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Only 13.31%</a:t>
            </a:r>
            <a:r>
              <a:rPr kumimoji="0" lang="en-GB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 of total city rows is included and we might not have a location for previous transactions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Light" panose="02000503000000020004" pitchFamily="2" charset="0"/>
              <a:ea typeface="Inter Light" panose="02000503000000020004" pitchFamily="2" charset="0"/>
              <a:cs typeface="+mn-cs"/>
            </a:endParaRPr>
          </a:p>
          <a:p>
            <a:endParaRPr lang="en-GB" sz="28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32F19A-A61E-F5DC-553F-23EF220FC08F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1CCFBF7-D6E8-7DE3-90CE-CD78883EF029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93762E-E034-F878-1A7C-388F662C75AD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9539B4B-1BB8-74CA-1CA4-B40B34164393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EA7073D-3B87-491B-C157-E2A7A3724582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E33B282-FC05-401A-4A2F-6D1987189A43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18C3F266-B7A0-9D5E-16D1-96AFC4C68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94" y="633775"/>
            <a:ext cx="4625941" cy="3421268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7D168DEE-9EAF-AF6E-7AFB-C7EF46260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119783"/>
              </p:ext>
            </p:extLst>
          </p:nvPr>
        </p:nvGraphicFramePr>
        <p:xfrm>
          <a:off x="280858" y="4876295"/>
          <a:ext cx="11630283" cy="1930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161">
                  <a:extLst>
                    <a:ext uri="{9D8B030D-6E8A-4147-A177-3AD203B41FA5}">
                      <a16:colId xmlns:a16="http://schemas.microsoft.com/office/drawing/2014/main" val="1966699885"/>
                    </a:ext>
                  </a:extLst>
                </a:gridCol>
                <a:gridCol w="1299899">
                  <a:extLst>
                    <a:ext uri="{9D8B030D-6E8A-4147-A177-3AD203B41FA5}">
                      <a16:colId xmlns:a16="http://schemas.microsoft.com/office/drawing/2014/main" val="2501981568"/>
                    </a:ext>
                  </a:extLst>
                </a:gridCol>
                <a:gridCol w="1431617">
                  <a:extLst>
                    <a:ext uri="{9D8B030D-6E8A-4147-A177-3AD203B41FA5}">
                      <a16:colId xmlns:a16="http://schemas.microsoft.com/office/drawing/2014/main" val="4003658170"/>
                    </a:ext>
                  </a:extLst>
                </a:gridCol>
                <a:gridCol w="1374114">
                  <a:extLst>
                    <a:ext uri="{9D8B030D-6E8A-4147-A177-3AD203B41FA5}">
                      <a16:colId xmlns:a16="http://schemas.microsoft.com/office/drawing/2014/main" val="4267705894"/>
                    </a:ext>
                  </a:extLst>
                </a:gridCol>
                <a:gridCol w="1245725">
                  <a:extLst>
                    <a:ext uri="{9D8B030D-6E8A-4147-A177-3AD203B41FA5}">
                      <a16:colId xmlns:a16="http://schemas.microsoft.com/office/drawing/2014/main" val="1420705716"/>
                    </a:ext>
                  </a:extLst>
                </a:gridCol>
                <a:gridCol w="1216121">
                  <a:extLst>
                    <a:ext uri="{9D8B030D-6E8A-4147-A177-3AD203B41FA5}">
                      <a16:colId xmlns:a16="http://schemas.microsoft.com/office/drawing/2014/main" val="1144167512"/>
                    </a:ext>
                  </a:extLst>
                </a:gridCol>
                <a:gridCol w="1057605">
                  <a:extLst>
                    <a:ext uri="{9D8B030D-6E8A-4147-A177-3AD203B41FA5}">
                      <a16:colId xmlns:a16="http://schemas.microsoft.com/office/drawing/2014/main" val="1462849589"/>
                    </a:ext>
                  </a:extLst>
                </a:gridCol>
                <a:gridCol w="1192683">
                  <a:extLst>
                    <a:ext uri="{9D8B030D-6E8A-4147-A177-3AD203B41FA5}">
                      <a16:colId xmlns:a16="http://schemas.microsoft.com/office/drawing/2014/main" val="2031469484"/>
                    </a:ext>
                  </a:extLst>
                </a:gridCol>
                <a:gridCol w="1278358">
                  <a:extLst>
                    <a:ext uri="{9D8B030D-6E8A-4147-A177-3AD203B41FA5}">
                      <a16:colId xmlns:a16="http://schemas.microsoft.com/office/drawing/2014/main" val="2712728011"/>
                    </a:ext>
                  </a:extLst>
                </a:gridCol>
              </a:tblGrid>
              <a:tr h="720641"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208392"/>
                  </a:ext>
                </a:extLst>
              </a:tr>
              <a:tr h="604717">
                <a:tc>
                  <a:txBody>
                    <a:bodyPr/>
                    <a:lstStyle/>
                    <a:p>
                      <a:r>
                        <a:rPr lang="en-US" b="1" dirty="0"/>
                        <a:t>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30372"/>
                  </a:ext>
                </a:extLst>
              </a:tr>
              <a:tr h="60471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City</a:t>
                      </a:r>
                    </a:p>
                  </a:txBody>
                  <a:tcPr>
                    <a:solidFill>
                      <a:srgbClr val="ED72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>
                    <a:solidFill>
                      <a:srgbClr val="ED72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Montreal</a:t>
                      </a:r>
                    </a:p>
                  </a:txBody>
                  <a:tcPr>
                    <a:solidFill>
                      <a:srgbClr val="ED72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Vancouver</a:t>
                      </a:r>
                    </a:p>
                  </a:txBody>
                  <a:tcPr>
                    <a:solidFill>
                      <a:srgbClr val="ED72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Ottawa</a:t>
                      </a:r>
                    </a:p>
                  </a:txBody>
                  <a:tcPr>
                    <a:solidFill>
                      <a:srgbClr val="ED72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Kitchener</a:t>
                      </a:r>
                    </a:p>
                  </a:txBody>
                  <a:tcPr>
                    <a:solidFill>
                      <a:srgbClr val="ED72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Halifax</a:t>
                      </a:r>
                      <a:endParaRPr lang="en-US" dirty="0"/>
                    </a:p>
                  </a:txBody>
                  <a:tcPr>
                    <a:solidFill>
                      <a:srgbClr val="ED72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Calgary</a:t>
                      </a:r>
                    </a:p>
                  </a:txBody>
                  <a:tcPr>
                    <a:solidFill>
                      <a:srgbClr val="ED72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Saskatoon</a:t>
                      </a:r>
                    </a:p>
                  </a:txBody>
                  <a:tcPr>
                    <a:solidFill>
                      <a:srgbClr val="ED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53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27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build="p"/>
      <p:bldP spid="4" grpId="0" build="p"/>
      <p:bldP spid="10" grpId="0" build="p"/>
      <p:bldP spid="11" grpId="0" build="p"/>
      <p:bldP spid="14" grpId="0" build="p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7D82136-610E-7128-9D15-100D19B8370C}"/>
              </a:ext>
            </a:extLst>
          </p:cNvPr>
          <p:cNvGrpSpPr/>
          <p:nvPr/>
        </p:nvGrpSpPr>
        <p:grpSpPr>
          <a:xfrm>
            <a:off x="229885" y="134235"/>
            <a:ext cx="6615373" cy="6583180"/>
            <a:chOff x="2571022" y="705503"/>
            <a:chExt cx="5467250" cy="544064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2CEBEAC-6032-F0F1-2D84-28E0451A09E5}"/>
                </a:ext>
              </a:extLst>
            </p:cNvPr>
            <p:cNvSpPr/>
            <p:nvPr/>
          </p:nvSpPr>
          <p:spPr>
            <a:xfrm>
              <a:off x="2583070" y="717550"/>
              <a:ext cx="5441950" cy="5416550"/>
            </a:xfrm>
            <a:custGeom>
              <a:avLst/>
              <a:gdLst>
                <a:gd name="connsiteX0" fmla="*/ 0 w 5441950"/>
                <a:gd name="connsiteY0" fmla="*/ 0 h 5416550"/>
                <a:gd name="connsiteX1" fmla="*/ 5441950 w 5441950"/>
                <a:gd name="connsiteY1" fmla="*/ 0 h 5416550"/>
                <a:gd name="connsiteX2" fmla="*/ 5441950 w 5441950"/>
                <a:gd name="connsiteY2" fmla="*/ 5416550 h 5416550"/>
                <a:gd name="connsiteX3" fmla="*/ 0 w 5441950"/>
                <a:gd name="connsiteY3" fmla="*/ 5416550 h 541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1950" h="5416550">
                  <a:moveTo>
                    <a:pt x="0" y="0"/>
                  </a:moveTo>
                  <a:lnTo>
                    <a:pt x="5441950" y="0"/>
                  </a:lnTo>
                  <a:lnTo>
                    <a:pt x="5441950" y="5416550"/>
                  </a:lnTo>
                  <a:lnTo>
                    <a:pt x="0" y="5416550"/>
                  </a:lnTo>
                  <a:close/>
                </a:path>
              </a:pathLst>
            </a:custGeom>
            <a:solidFill>
              <a:schemeClr val="tx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E2F0AE-3155-1037-A9AF-74C15A3A77BB}"/>
                </a:ext>
              </a:extLst>
            </p:cNvPr>
            <p:cNvSpPr/>
            <p:nvPr/>
          </p:nvSpPr>
          <p:spPr>
            <a:xfrm>
              <a:off x="5745370" y="5282547"/>
              <a:ext cx="1333500" cy="863600"/>
            </a:xfrm>
            <a:custGeom>
              <a:avLst/>
              <a:gdLst>
                <a:gd name="connsiteX0" fmla="*/ 1333500 w 1333500"/>
                <a:gd name="connsiteY0" fmla="*/ 863600 h 863600"/>
                <a:gd name="connsiteX1" fmla="*/ 0 w 1333500"/>
                <a:gd name="connsiteY1" fmla="*/ 863600 h 863600"/>
                <a:gd name="connsiteX2" fmla="*/ 0 w 1333500"/>
                <a:gd name="connsiteY2" fmla="*/ 615950 h 863600"/>
                <a:gd name="connsiteX3" fmla="*/ 0 w 1333500"/>
                <a:gd name="connsiteY3" fmla="*/ 527050 h 863600"/>
                <a:gd name="connsiteX4" fmla="*/ 0 w 1333500"/>
                <a:gd name="connsiteY4" fmla="*/ 336550 h 863600"/>
                <a:gd name="connsiteX5" fmla="*/ 0 w 1333500"/>
                <a:gd name="connsiteY5" fmla="*/ 279400 h 863600"/>
                <a:gd name="connsiteX6" fmla="*/ 0 w 1333500"/>
                <a:gd name="connsiteY6" fmla="*/ 0 h 863600"/>
                <a:gd name="connsiteX7" fmla="*/ 787400 w 1333500"/>
                <a:gd name="connsiteY7" fmla="*/ 0 h 863600"/>
                <a:gd name="connsiteX8" fmla="*/ 787400 w 1333500"/>
                <a:gd name="connsiteY8" fmla="*/ 279400 h 863600"/>
                <a:gd name="connsiteX9" fmla="*/ 1060450 w 1333500"/>
                <a:gd name="connsiteY9" fmla="*/ 279400 h 863600"/>
                <a:gd name="connsiteX10" fmla="*/ 1060450 w 1333500"/>
                <a:gd name="connsiteY10" fmla="*/ 527050 h 863600"/>
                <a:gd name="connsiteX11" fmla="*/ 1333500 w 1333500"/>
                <a:gd name="connsiteY11" fmla="*/ 527050 h 863600"/>
                <a:gd name="connsiteX12" fmla="*/ 1333500 w 1333500"/>
                <a:gd name="connsiteY1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0" h="863600">
                  <a:moveTo>
                    <a:pt x="1333500" y="863600"/>
                  </a:moveTo>
                  <a:lnTo>
                    <a:pt x="0" y="863600"/>
                  </a:lnTo>
                  <a:lnTo>
                    <a:pt x="0" y="615950"/>
                  </a:lnTo>
                  <a:lnTo>
                    <a:pt x="0" y="527050"/>
                  </a:lnTo>
                  <a:lnTo>
                    <a:pt x="0" y="336550"/>
                  </a:lnTo>
                  <a:lnTo>
                    <a:pt x="0" y="279400"/>
                  </a:lnTo>
                  <a:lnTo>
                    <a:pt x="0" y="0"/>
                  </a:lnTo>
                  <a:lnTo>
                    <a:pt x="787400" y="0"/>
                  </a:lnTo>
                  <a:lnTo>
                    <a:pt x="787400" y="279400"/>
                  </a:lnTo>
                  <a:lnTo>
                    <a:pt x="1060450" y="279400"/>
                  </a:lnTo>
                  <a:lnTo>
                    <a:pt x="1060450" y="527050"/>
                  </a:lnTo>
                  <a:lnTo>
                    <a:pt x="1333500" y="527050"/>
                  </a:lnTo>
                  <a:lnTo>
                    <a:pt x="1333500" y="863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9E23BD9-08BF-85DA-4C2D-0C001B099AA0}"/>
                </a:ext>
              </a:extLst>
            </p:cNvPr>
            <p:cNvSpPr/>
            <p:nvPr/>
          </p:nvSpPr>
          <p:spPr>
            <a:xfrm>
              <a:off x="3522870" y="5282547"/>
              <a:ext cx="1333500" cy="863600"/>
            </a:xfrm>
            <a:custGeom>
              <a:avLst/>
              <a:gdLst>
                <a:gd name="connsiteX0" fmla="*/ 0 w 1333500"/>
                <a:gd name="connsiteY0" fmla="*/ 863600 h 863600"/>
                <a:gd name="connsiteX1" fmla="*/ 1333500 w 1333500"/>
                <a:gd name="connsiteY1" fmla="*/ 863600 h 863600"/>
                <a:gd name="connsiteX2" fmla="*/ 1333500 w 1333500"/>
                <a:gd name="connsiteY2" fmla="*/ 615950 h 863600"/>
                <a:gd name="connsiteX3" fmla="*/ 1333500 w 1333500"/>
                <a:gd name="connsiteY3" fmla="*/ 527050 h 863600"/>
                <a:gd name="connsiteX4" fmla="*/ 1333500 w 1333500"/>
                <a:gd name="connsiteY4" fmla="*/ 336550 h 863600"/>
                <a:gd name="connsiteX5" fmla="*/ 1333500 w 1333500"/>
                <a:gd name="connsiteY5" fmla="*/ 279400 h 863600"/>
                <a:gd name="connsiteX6" fmla="*/ 1333500 w 1333500"/>
                <a:gd name="connsiteY6" fmla="*/ 0 h 863600"/>
                <a:gd name="connsiteX7" fmla="*/ 546100 w 1333500"/>
                <a:gd name="connsiteY7" fmla="*/ 0 h 863600"/>
                <a:gd name="connsiteX8" fmla="*/ 546100 w 1333500"/>
                <a:gd name="connsiteY8" fmla="*/ 279400 h 863600"/>
                <a:gd name="connsiteX9" fmla="*/ 273050 w 1333500"/>
                <a:gd name="connsiteY9" fmla="*/ 279400 h 863600"/>
                <a:gd name="connsiteX10" fmla="*/ 273050 w 1333500"/>
                <a:gd name="connsiteY10" fmla="*/ 527050 h 863600"/>
                <a:gd name="connsiteX11" fmla="*/ 0 w 1333500"/>
                <a:gd name="connsiteY11" fmla="*/ 527050 h 863600"/>
                <a:gd name="connsiteX12" fmla="*/ 0 w 1333500"/>
                <a:gd name="connsiteY1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0" h="863600">
                  <a:moveTo>
                    <a:pt x="0" y="863600"/>
                  </a:moveTo>
                  <a:lnTo>
                    <a:pt x="1333500" y="863600"/>
                  </a:lnTo>
                  <a:lnTo>
                    <a:pt x="1333500" y="615950"/>
                  </a:lnTo>
                  <a:lnTo>
                    <a:pt x="1333500" y="527050"/>
                  </a:lnTo>
                  <a:lnTo>
                    <a:pt x="1333500" y="336550"/>
                  </a:lnTo>
                  <a:lnTo>
                    <a:pt x="1333500" y="279400"/>
                  </a:lnTo>
                  <a:lnTo>
                    <a:pt x="1333500" y="0"/>
                  </a:lnTo>
                  <a:lnTo>
                    <a:pt x="546100" y="0"/>
                  </a:lnTo>
                  <a:lnTo>
                    <a:pt x="546100" y="279400"/>
                  </a:lnTo>
                  <a:lnTo>
                    <a:pt x="273050" y="279400"/>
                  </a:lnTo>
                  <a:lnTo>
                    <a:pt x="273050" y="527050"/>
                  </a:lnTo>
                  <a:lnTo>
                    <a:pt x="0" y="527050"/>
                  </a:lnTo>
                  <a:lnTo>
                    <a:pt x="0" y="863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01944A9-D4B9-5C67-1F38-47DFFD92747F}"/>
                </a:ext>
              </a:extLst>
            </p:cNvPr>
            <p:cNvSpPr/>
            <p:nvPr/>
          </p:nvSpPr>
          <p:spPr>
            <a:xfrm>
              <a:off x="7174672" y="3873500"/>
              <a:ext cx="863600" cy="1333500"/>
            </a:xfrm>
            <a:custGeom>
              <a:avLst/>
              <a:gdLst>
                <a:gd name="connsiteX0" fmla="*/ 863600 w 863600"/>
                <a:gd name="connsiteY0" fmla="*/ 1333500 h 1333500"/>
                <a:gd name="connsiteX1" fmla="*/ 863600 w 863600"/>
                <a:gd name="connsiteY1" fmla="*/ 0 h 1333500"/>
                <a:gd name="connsiteX2" fmla="*/ 615950 w 863600"/>
                <a:gd name="connsiteY2" fmla="*/ 0 h 1333500"/>
                <a:gd name="connsiteX3" fmla="*/ 527050 w 863600"/>
                <a:gd name="connsiteY3" fmla="*/ 0 h 1333500"/>
                <a:gd name="connsiteX4" fmla="*/ 336550 w 863600"/>
                <a:gd name="connsiteY4" fmla="*/ 0 h 1333500"/>
                <a:gd name="connsiteX5" fmla="*/ 279400 w 863600"/>
                <a:gd name="connsiteY5" fmla="*/ 0 h 1333500"/>
                <a:gd name="connsiteX6" fmla="*/ 0 w 863600"/>
                <a:gd name="connsiteY6" fmla="*/ 0 h 1333500"/>
                <a:gd name="connsiteX7" fmla="*/ 0 w 863600"/>
                <a:gd name="connsiteY7" fmla="*/ 787400 h 1333500"/>
                <a:gd name="connsiteX8" fmla="*/ 279400 w 863600"/>
                <a:gd name="connsiteY8" fmla="*/ 787400 h 1333500"/>
                <a:gd name="connsiteX9" fmla="*/ 279400 w 863600"/>
                <a:gd name="connsiteY9" fmla="*/ 1060450 h 1333500"/>
                <a:gd name="connsiteX10" fmla="*/ 527050 w 863600"/>
                <a:gd name="connsiteY10" fmla="*/ 1060450 h 1333500"/>
                <a:gd name="connsiteX11" fmla="*/ 527050 w 863600"/>
                <a:gd name="connsiteY11" fmla="*/ 1333500 h 1333500"/>
                <a:gd name="connsiteX12" fmla="*/ 863600 w 863600"/>
                <a:gd name="connsiteY12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3600" h="1333500">
                  <a:moveTo>
                    <a:pt x="863600" y="1333500"/>
                  </a:moveTo>
                  <a:lnTo>
                    <a:pt x="863600" y="0"/>
                  </a:lnTo>
                  <a:lnTo>
                    <a:pt x="615950" y="0"/>
                  </a:lnTo>
                  <a:lnTo>
                    <a:pt x="527050" y="0"/>
                  </a:lnTo>
                  <a:lnTo>
                    <a:pt x="336550" y="0"/>
                  </a:lnTo>
                  <a:lnTo>
                    <a:pt x="279400" y="0"/>
                  </a:lnTo>
                  <a:lnTo>
                    <a:pt x="0" y="0"/>
                  </a:lnTo>
                  <a:lnTo>
                    <a:pt x="0" y="787400"/>
                  </a:lnTo>
                  <a:lnTo>
                    <a:pt x="279400" y="787400"/>
                  </a:lnTo>
                  <a:lnTo>
                    <a:pt x="279400" y="1060450"/>
                  </a:lnTo>
                  <a:lnTo>
                    <a:pt x="527050" y="1060450"/>
                  </a:lnTo>
                  <a:lnTo>
                    <a:pt x="527050" y="1333500"/>
                  </a:lnTo>
                  <a:lnTo>
                    <a:pt x="863600" y="13335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9E593B5-3A4D-0DB9-FE2F-5DCC0D191141}"/>
                </a:ext>
              </a:extLst>
            </p:cNvPr>
            <p:cNvSpPr/>
            <p:nvPr/>
          </p:nvSpPr>
          <p:spPr>
            <a:xfrm>
              <a:off x="7174672" y="1651000"/>
              <a:ext cx="863600" cy="1333500"/>
            </a:xfrm>
            <a:custGeom>
              <a:avLst/>
              <a:gdLst>
                <a:gd name="connsiteX0" fmla="*/ 863600 w 863600"/>
                <a:gd name="connsiteY0" fmla="*/ 0 h 1333500"/>
                <a:gd name="connsiteX1" fmla="*/ 863600 w 863600"/>
                <a:gd name="connsiteY1" fmla="*/ 1333500 h 1333500"/>
                <a:gd name="connsiteX2" fmla="*/ 615950 w 863600"/>
                <a:gd name="connsiteY2" fmla="*/ 1333500 h 1333500"/>
                <a:gd name="connsiteX3" fmla="*/ 527050 w 863600"/>
                <a:gd name="connsiteY3" fmla="*/ 1333500 h 1333500"/>
                <a:gd name="connsiteX4" fmla="*/ 336550 w 863600"/>
                <a:gd name="connsiteY4" fmla="*/ 1333500 h 1333500"/>
                <a:gd name="connsiteX5" fmla="*/ 279400 w 863600"/>
                <a:gd name="connsiteY5" fmla="*/ 1333500 h 1333500"/>
                <a:gd name="connsiteX6" fmla="*/ 0 w 863600"/>
                <a:gd name="connsiteY6" fmla="*/ 1333500 h 1333500"/>
                <a:gd name="connsiteX7" fmla="*/ 0 w 863600"/>
                <a:gd name="connsiteY7" fmla="*/ 546100 h 1333500"/>
                <a:gd name="connsiteX8" fmla="*/ 279400 w 863600"/>
                <a:gd name="connsiteY8" fmla="*/ 546100 h 1333500"/>
                <a:gd name="connsiteX9" fmla="*/ 279400 w 863600"/>
                <a:gd name="connsiteY9" fmla="*/ 273050 h 1333500"/>
                <a:gd name="connsiteX10" fmla="*/ 527050 w 863600"/>
                <a:gd name="connsiteY10" fmla="*/ 273050 h 1333500"/>
                <a:gd name="connsiteX11" fmla="*/ 527050 w 863600"/>
                <a:gd name="connsiteY11" fmla="*/ 0 h 1333500"/>
                <a:gd name="connsiteX12" fmla="*/ 863600 w 863600"/>
                <a:gd name="connsiteY12" fmla="*/ 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3600" h="1333500">
                  <a:moveTo>
                    <a:pt x="863600" y="0"/>
                  </a:moveTo>
                  <a:lnTo>
                    <a:pt x="863600" y="1333500"/>
                  </a:lnTo>
                  <a:lnTo>
                    <a:pt x="615950" y="1333500"/>
                  </a:lnTo>
                  <a:lnTo>
                    <a:pt x="527050" y="1333500"/>
                  </a:lnTo>
                  <a:lnTo>
                    <a:pt x="336550" y="1333500"/>
                  </a:lnTo>
                  <a:lnTo>
                    <a:pt x="279400" y="1333500"/>
                  </a:lnTo>
                  <a:lnTo>
                    <a:pt x="0" y="1333500"/>
                  </a:lnTo>
                  <a:lnTo>
                    <a:pt x="0" y="546100"/>
                  </a:lnTo>
                  <a:lnTo>
                    <a:pt x="279400" y="546100"/>
                  </a:lnTo>
                  <a:lnTo>
                    <a:pt x="279400" y="273050"/>
                  </a:lnTo>
                  <a:lnTo>
                    <a:pt x="527050" y="273050"/>
                  </a:lnTo>
                  <a:lnTo>
                    <a:pt x="527050" y="0"/>
                  </a:lnTo>
                  <a:lnTo>
                    <a:pt x="863600" y="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A95FAB-BF6D-4F74-4D8D-77FC5A237ED3}"/>
                </a:ext>
              </a:extLst>
            </p:cNvPr>
            <p:cNvSpPr/>
            <p:nvPr/>
          </p:nvSpPr>
          <p:spPr>
            <a:xfrm>
              <a:off x="2571023" y="3873500"/>
              <a:ext cx="863600" cy="1333500"/>
            </a:xfrm>
            <a:custGeom>
              <a:avLst/>
              <a:gdLst>
                <a:gd name="connsiteX0" fmla="*/ 0 w 863600"/>
                <a:gd name="connsiteY0" fmla="*/ 1333500 h 1333500"/>
                <a:gd name="connsiteX1" fmla="*/ 0 w 863600"/>
                <a:gd name="connsiteY1" fmla="*/ 0 h 1333500"/>
                <a:gd name="connsiteX2" fmla="*/ 247650 w 863600"/>
                <a:gd name="connsiteY2" fmla="*/ 0 h 1333500"/>
                <a:gd name="connsiteX3" fmla="*/ 336550 w 863600"/>
                <a:gd name="connsiteY3" fmla="*/ 0 h 1333500"/>
                <a:gd name="connsiteX4" fmla="*/ 527050 w 863600"/>
                <a:gd name="connsiteY4" fmla="*/ 0 h 1333500"/>
                <a:gd name="connsiteX5" fmla="*/ 584200 w 863600"/>
                <a:gd name="connsiteY5" fmla="*/ 0 h 1333500"/>
                <a:gd name="connsiteX6" fmla="*/ 863600 w 863600"/>
                <a:gd name="connsiteY6" fmla="*/ 0 h 1333500"/>
                <a:gd name="connsiteX7" fmla="*/ 863600 w 863600"/>
                <a:gd name="connsiteY7" fmla="*/ 787400 h 1333500"/>
                <a:gd name="connsiteX8" fmla="*/ 584200 w 863600"/>
                <a:gd name="connsiteY8" fmla="*/ 787400 h 1333500"/>
                <a:gd name="connsiteX9" fmla="*/ 584200 w 863600"/>
                <a:gd name="connsiteY9" fmla="*/ 1060450 h 1333500"/>
                <a:gd name="connsiteX10" fmla="*/ 336550 w 863600"/>
                <a:gd name="connsiteY10" fmla="*/ 1060450 h 1333500"/>
                <a:gd name="connsiteX11" fmla="*/ 336550 w 863600"/>
                <a:gd name="connsiteY11" fmla="*/ 1333500 h 1333500"/>
                <a:gd name="connsiteX12" fmla="*/ 0 w 863600"/>
                <a:gd name="connsiteY12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3600" h="1333500">
                  <a:moveTo>
                    <a:pt x="0" y="1333500"/>
                  </a:moveTo>
                  <a:lnTo>
                    <a:pt x="0" y="0"/>
                  </a:lnTo>
                  <a:lnTo>
                    <a:pt x="247650" y="0"/>
                  </a:lnTo>
                  <a:lnTo>
                    <a:pt x="336550" y="0"/>
                  </a:lnTo>
                  <a:lnTo>
                    <a:pt x="527050" y="0"/>
                  </a:lnTo>
                  <a:lnTo>
                    <a:pt x="584200" y="0"/>
                  </a:lnTo>
                  <a:lnTo>
                    <a:pt x="863600" y="0"/>
                  </a:lnTo>
                  <a:lnTo>
                    <a:pt x="863600" y="787400"/>
                  </a:lnTo>
                  <a:lnTo>
                    <a:pt x="584200" y="787400"/>
                  </a:lnTo>
                  <a:lnTo>
                    <a:pt x="584200" y="1060450"/>
                  </a:lnTo>
                  <a:lnTo>
                    <a:pt x="336550" y="1060450"/>
                  </a:lnTo>
                  <a:lnTo>
                    <a:pt x="336550" y="1333500"/>
                  </a:lnTo>
                  <a:lnTo>
                    <a:pt x="0" y="13335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F4ACC89-22BA-7B53-0589-353A59F34069}"/>
                </a:ext>
              </a:extLst>
            </p:cNvPr>
            <p:cNvSpPr/>
            <p:nvPr/>
          </p:nvSpPr>
          <p:spPr>
            <a:xfrm>
              <a:off x="2571022" y="1651000"/>
              <a:ext cx="863600" cy="1333500"/>
            </a:xfrm>
            <a:custGeom>
              <a:avLst/>
              <a:gdLst>
                <a:gd name="connsiteX0" fmla="*/ 0 w 863600"/>
                <a:gd name="connsiteY0" fmla="*/ 0 h 1333500"/>
                <a:gd name="connsiteX1" fmla="*/ 0 w 863600"/>
                <a:gd name="connsiteY1" fmla="*/ 1333500 h 1333500"/>
                <a:gd name="connsiteX2" fmla="*/ 247650 w 863600"/>
                <a:gd name="connsiteY2" fmla="*/ 1333500 h 1333500"/>
                <a:gd name="connsiteX3" fmla="*/ 336550 w 863600"/>
                <a:gd name="connsiteY3" fmla="*/ 1333500 h 1333500"/>
                <a:gd name="connsiteX4" fmla="*/ 527050 w 863600"/>
                <a:gd name="connsiteY4" fmla="*/ 1333500 h 1333500"/>
                <a:gd name="connsiteX5" fmla="*/ 584200 w 863600"/>
                <a:gd name="connsiteY5" fmla="*/ 1333500 h 1333500"/>
                <a:gd name="connsiteX6" fmla="*/ 863600 w 863600"/>
                <a:gd name="connsiteY6" fmla="*/ 1333500 h 1333500"/>
                <a:gd name="connsiteX7" fmla="*/ 863600 w 863600"/>
                <a:gd name="connsiteY7" fmla="*/ 546100 h 1333500"/>
                <a:gd name="connsiteX8" fmla="*/ 584200 w 863600"/>
                <a:gd name="connsiteY8" fmla="*/ 546100 h 1333500"/>
                <a:gd name="connsiteX9" fmla="*/ 584200 w 863600"/>
                <a:gd name="connsiteY9" fmla="*/ 273050 h 1333500"/>
                <a:gd name="connsiteX10" fmla="*/ 336550 w 863600"/>
                <a:gd name="connsiteY10" fmla="*/ 273050 h 1333500"/>
                <a:gd name="connsiteX11" fmla="*/ 336550 w 863600"/>
                <a:gd name="connsiteY11" fmla="*/ 0 h 1333500"/>
                <a:gd name="connsiteX12" fmla="*/ 0 w 863600"/>
                <a:gd name="connsiteY12" fmla="*/ 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3600" h="1333500">
                  <a:moveTo>
                    <a:pt x="0" y="0"/>
                  </a:moveTo>
                  <a:lnTo>
                    <a:pt x="0" y="1333500"/>
                  </a:lnTo>
                  <a:lnTo>
                    <a:pt x="247650" y="1333500"/>
                  </a:lnTo>
                  <a:lnTo>
                    <a:pt x="336550" y="1333500"/>
                  </a:lnTo>
                  <a:lnTo>
                    <a:pt x="527050" y="1333500"/>
                  </a:lnTo>
                  <a:lnTo>
                    <a:pt x="584200" y="1333500"/>
                  </a:lnTo>
                  <a:lnTo>
                    <a:pt x="863600" y="1333500"/>
                  </a:lnTo>
                  <a:lnTo>
                    <a:pt x="863600" y="546100"/>
                  </a:lnTo>
                  <a:lnTo>
                    <a:pt x="584200" y="546100"/>
                  </a:lnTo>
                  <a:lnTo>
                    <a:pt x="584200" y="273050"/>
                  </a:lnTo>
                  <a:lnTo>
                    <a:pt x="336550" y="273050"/>
                  </a:lnTo>
                  <a:lnTo>
                    <a:pt x="3365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80DFCF0-8FF0-10FB-FC90-D0202AE30FC9}"/>
                </a:ext>
              </a:extLst>
            </p:cNvPr>
            <p:cNvSpPr/>
            <p:nvPr/>
          </p:nvSpPr>
          <p:spPr>
            <a:xfrm>
              <a:off x="5745370" y="705503"/>
              <a:ext cx="1333500" cy="863600"/>
            </a:xfrm>
            <a:custGeom>
              <a:avLst/>
              <a:gdLst>
                <a:gd name="connsiteX0" fmla="*/ 1333500 w 1333500"/>
                <a:gd name="connsiteY0" fmla="*/ 0 h 863600"/>
                <a:gd name="connsiteX1" fmla="*/ 0 w 1333500"/>
                <a:gd name="connsiteY1" fmla="*/ 0 h 863600"/>
                <a:gd name="connsiteX2" fmla="*/ 0 w 1333500"/>
                <a:gd name="connsiteY2" fmla="*/ 247650 h 863600"/>
                <a:gd name="connsiteX3" fmla="*/ 0 w 1333500"/>
                <a:gd name="connsiteY3" fmla="*/ 336550 h 863600"/>
                <a:gd name="connsiteX4" fmla="*/ 0 w 1333500"/>
                <a:gd name="connsiteY4" fmla="*/ 527050 h 863600"/>
                <a:gd name="connsiteX5" fmla="*/ 0 w 1333500"/>
                <a:gd name="connsiteY5" fmla="*/ 584200 h 863600"/>
                <a:gd name="connsiteX6" fmla="*/ 0 w 1333500"/>
                <a:gd name="connsiteY6" fmla="*/ 863600 h 863600"/>
                <a:gd name="connsiteX7" fmla="*/ 787400 w 1333500"/>
                <a:gd name="connsiteY7" fmla="*/ 863600 h 863600"/>
                <a:gd name="connsiteX8" fmla="*/ 787400 w 1333500"/>
                <a:gd name="connsiteY8" fmla="*/ 584200 h 863600"/>
                <a:gd name="connsiteX9" fmla="*/ 1060450 w 1333500"/>
                <a:gd name="connsiteY9" fmla="*/ 584200 h 863600"/>
                <a:gd name="connsiteX10" fmla="*/ 1060450 w 1333500"/>
                <a:gd name="connsiteY10" fmla="*/ 336550 h 863600"/>
                <a:gd name="connsiteX11" fmla="*/ 1333500 w 1333500"/>
                <a:gd name="connsiteY11" fmla="*/ 336550 h 863600"/>
                <a:gd name="connsiteX12" fmla="*/ 1333500 w 1333500"/>
                <a:gd name="connsiteY12" fmla="*/ 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0" h="863600">
                  <a:moveTo>
                    <a:pt x="1333500" y="0"/>
                  </a:moveTo>
                  <a:lnTo>
                    <a:pt x="0" y="0"/>
                  </a:lnTo>
                  <a:lnTo>
                    <a:pt x="0" y="247650"/>
                  </a:lnTo>
                  <a:lnTo>
                    <a:pt x="0" y="336550"/>
                  </a:lnTo>
                  <a:lnTo>
                    <a:pt x="0" y="527050"/>
                  </a:lnTo>
                  <a:lnTo>
                    <a:pt x="0" y="584200"/>
                  </a:lnTo>
                  <a:lnTo>
                    <a:pt x="0" y="863600"/>
                  </a:lnTo>
                  <a:lnTo>
                    <a:pt x="787400" y="863600"/>
                  </a:lnTo>
                  <a:lnTo>
                    <a:pt x="787400" y="584200"/>
                  </a:lnTo>
                  <a:lnTo>
                    <a:pt x="1060450" y="584200"/>
                  </a:lnTo>
                  <a:lnTo>
                    <a:pt x="1060450" y="336550"/>
                  </a:lnTo>
                  <a:lnTo>
                    <a:pt x="1333500" y="336550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0B1779-0299-786C-2AD6-2FE91C50DBB7}"/>
                </a:ext>
              </a:extLst>
            </p:cNvPr>
            <p:cNvSpPr/>
            <p:nvPr/>
          </p:nvSpPr>
          <p:spPr>
            <a:xfrm>
              <a:off x="3522870" y="705503"/>
              <a:ext cx="1333500" cy="863600"/>
            </a:xfrm>
            <a:custGeom>
              <a:avLst/>
              <a:gdLst>
                <a:gd name="connsiteX0" fmla="*/ 0 w 1333500"/>
                <a:gd name="connsiteY0" fmla="*/ 0 h 863600"/>
                <a:gd name="connsiteX1" fmla="*/ 1333500 w 1333500"/>
                <a:gd name="connsiteY1" fmla="*/ 0 h 863600"/>
                <a:gd name="connsiteX2" fmla="*/ 1333500 w 1333500"/>
                <a:gd name="connsiteY2" fmla="*/ 247650 h 863600"/>
                <a:gd name="connsiteX3" fmla="*/ 1333500 w 1333500"/>
                <a:gd name="connsiteY3" fmla="*/ 336550 h 863600"/>
                <a:gd name="connsiteX4" fmla="*/ 1333500 w 1333500"/>
                <a:gd name="connsiteY4" fmla="*/ 527050 h 863600"/>
                <a:gd name="connsiteX5" fmla="*/ 1333500 w 1333500"/>
                <a:gd name="connsiteY5" fmla="*/ 584200 h 863600"/>
                <a:gd name="connsiteX6" fmla="*/ 1333500 w 1333500"/>
                <a:gd name="connsiteY6" fmla="*/ 863600 h 863600"/>
                <a:gd name="connsiteX7" fmla="*/ 546100 w 1333500"/>
                <a:gd name="connsiteY7" fmla="*/ 863600 h 863600"/>
                <a:gd name="connsiteX8" fmla="*/ 546100 w 1333500"/>
                <a:gd name="connsiteY8" fmla="*/ 584200 h 863600"/>
                <a:gd name="connsiteX9" fmla="*/ 273050 w 1333500"/>
                <a:gd name="connsiteY9" fmla="*/ 584200 h 863600"/>
                <a:gd name="connsiteX10" fmla="*/ 273050 w 1333500"/>
                <a:gd name="connsiteY10" fmla="*/ 336550 h 863600"/>
                <a:gd name="connsiteX11" fmla="*/ 0 w 1333500"/>
                <a:gd name="connsiteY11" fmla="*/ 336550 h 863600"/>
                <a:gd name="connsiteX12" fmla="*/ 0 w 1333500"/>
                <a:gd name="connsiteY12" fmla="*/ 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0" h="863600">
                  <a:moveTo>
                    <a:pt x="0" y="0"/>
                  </a:moveTo>
                  <a:lnTo>
                    <a:pt x="1333500" y="0"/>
                  </a:lnTo>
                  <a:lnTo>
                    <a:pt x="1333500" y="247650"/>
                  </a:lnTo>
                  <a:lnTo>
                    <a:pt x="1333500" y="336550"/>
                  </a:lnTo>
                  <a:lnTo>
                    <a:pt x="1333500" y="527050"/>
                  </a:lnTo>
                  <a:lnTo>
                    <a:pt x="1333500" y="584200"/>
                  </a:lnTo>
                  <a:lnTo>
                    <a:pt x="1333500" y="863600"/>
                  </a:lnTo>
                  <a:lnTo>
                    <a:pt x="546100" y="863600"/>
                  </a:lnTo>
                  <a:lnTo>
                    <a:pt x="546100" y="584200"/>
                  </a:lnTo>
                  <a:lnTo>
                    <a:pt x="273050" y="584200"/>
                  </a:lnTo>
                  <a:lnTo>
                    <a:pt x="273050" y="336550"/>
                  </a:lnTo>
                  <a:lnTo>
                    <a:pt x="0" y="33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EB9EFF2A-8C1C-1B65-F9D2-15363B063AF5}"/>
              </a:ext>
            </a:extLst>
          </p:cNvPr>
          <p:cNvSpPr/>
          <p:nvPr/>
        </p:nvSpPr>
        <p:spPr>
          <a:xfrm>
            <a:off x="302330" y="183388"/>
            <a:ext cx="6483737" cy="6484875"/>
          </a:xfrm>
          <a:custGeom>
            <a:avLst/>
            <a:gdLst>
              <a:gd name="connsiteX0" fmla="*/ 2751982 w 5358460"/>
              <a:gd name="connsiteY0" fmla="*/ 972 h 5359400"/>
              <a:gd name="connsiteX1" fmla="*/ 2679002 w 5358460"/>
              <a:gd name="connsiteY1" fmla="*/ 0 h 5359400"/>
              <a:gd name="connsiteX2" fmla="*/ 2669655 w 5358460"/>
              <a:gd name="connsiteY2" fmla="*/ 19 h 5359400"/>
              <a:gd name="connsiteX3" fmla="*/ 2126526 w 5358460"/>
              <a:gd name="connsiteY3" fmla="*/ 450850 h 5359400"/>
              <a:gd name="connsiteX4" fmla="*/ 1680629 w 5358460"/>
              <a:gd name="connsiteY4" fmla="*/ 224612 h 5359400"/>
              <a:gd name="connsiteX5" fmla="*/ 1688402 w 5358460"/>
              <a:gd name="connsiteY5" fmla="*/ 317500 h 5359400"/>
              <a:gd name="connsiteX6" fmla="*/ 1135952 w 5358460"/>
              <a:gd name="connsiteY6" fmla="*/ 869950 h 5359400"/>
              <a:gd name="connsiteX7" fmla="*/ 843712 w 5358460"/>
              <a:gd name="connsiteY7" fmla="*/ 786409 h 5359400"/>
              <a:gd name="connsiteX8" fmla="*/ 920052 w 5358460"/>
              <a:gd name="connsiteY8" fmla="*/ 1066800 h 5359400"/>
              <a:gd name="connsiteX9" fmla="*/ 367602 w 5358460"/>
              <a:gd name="connsiteY9" fmla="*/ 1619250 h 5359400"/>
              <a:gd name="connsiteX10" fmla="*/ 271361 w 5358460"/>
              <a:gd name="connsiteY10" fmla="*/ 1610893 h 5359400"/>
              <a:gd name="connsiteX11" fmla="*/ 507302 w 5358460"/>
              <a:gd name="connsiteY11" fmla="*/ 2063750 h 5359400"/>
              <a:gd name="connsiteX12" fmla="*/ 83 w 5358460"/>
              <a:gd name="connsiteY12" fmla="*/ 2614378 h 5359400"/>
              <a:gd name="connsiteX13" fmla="*/ 0 w 5358460"/>
              <a:gd name="connsiteY13" fmla="*/ 2618016 h 5359400"/>
              <a:gd name="connsiteX14" fmla="*/ 507302 w 5358460"/>
              <a:gd name="connsiteY14" fmla="*/ 3168650 h 5359400"/>
              <a:gd name="connsiteX15" fmla="*/ 224580 w 5358460"/>
              <a:gd name="connsiteY15" fmla="*/ 3650894 h 5359400"/>
              <a:gd name="connsiteX16" fmla="*/ 367602 w 5358460"/>
              <a:gd name="connsiteY16" fmla="*/ 3632200 h 5359400"/>
              <a:gd name="connsiteX17" fmla="*/ 920052 w 5358460"/>
              <a:gd name="connsiteY17" fmla="*/ 4184650 h 5359400"/>
              <a:gd name="connsiteX18" fmla="*/ 822757 w 5358460"/>
              <a:gd name="connsiteY18" fmla="*/ 4497845 h 5359400"/>
              <a:gd name="connsiteX19" fmla="*/ 1135952 w 5358460"/>
              <a:gd name="connsiteY19" fmla="*/ 4400550 h 5359400"/>
              <a:gd name="connsiteX20" fmla="*/ 1688402 w 5358460"/>
              <a:gd name="connsiteY20" fmla="*/ 4953000 h 5359400"/>
              <a:gd name="connsiteX21" fmla="*/ 1681143 w 5358460"/>
              <a:gd name="connsiteY21" fmla="*/ 5042764 h 5359400"/>
              <a:gd name="connsiteX22" fmla="*/ 2063052 w 5358460"/>
              <a:gd name="connsiteY22" fmla="*/ 4889500 h 5359400"/>
              <a:gd name="connsiteX23" fmla="*/ 2609240 w 5358460"/>
              <a:gd name="connsiteY23" fmla="*/ 5358511 h 5359400"/>
              <a:gd name="connsiteX24" fmla="*/ 2679002 w 5358460"/>
              <a:gd name="connsiteY24" fmla="*/ 5359400 h 5359400"/>
              <a:gd name="connsiteX25" fmla="*/ 2748743 w 5358460"/>
              <a:gd name="connsiteY25" fmla="*/ 5358511 h 5359400"/>
              <a:gd name="connsiteX26" fmla="*/ 3294933 w 5358460"/>
              <a:gd name="connsiteY26" fmla="*/ 4889500 h 5359400"/>
              <a:gd name="connsiteX27" fmla="*/ 3738366 w 5358460"/>
              <a:gd name="connsiteY27" fmla="*/ 5112392 h 5359400"/>
              <a:gd name="connsiteX28" fmla="*/ 3720383 w 5358460"/>
              <a:gd name="connsiteY28" fmla="*/ 4972050 h 5359400"/>
              <a:gd name="connsiteX29" fmla="*/ 4272833 w 5358460"/>
              <a:gd name="connsiteY29" fmla="*/ 4419600 h 5359400"/>
              <a:gd name="connsiteX30" fmla="*/ 4586021 w 5358460"/>
              <a:gd name="connsiteY30" fmla="*/ 4516888 h 5359400"/>
              <a:gd name="connsiteX31" fmla="*/ 4488726 w 5358460"/>
              <a:gd name="connsiteY31" fmla="*/ 4203700 h 5359400"/>
              <a:gd name="connsiteX32" fmla="*/ 5041176 w 5358460"/>
              <a:gd name="connsiteY32" fmla="*/ 3651250 h 5359400"/>
              <a:gd name="connsiteX33" fmla="*/ 5171116 w 5358460"/>
              <a:gd name="connsiteY33" fmla="*/ 3666617 h 5359400"/>
              <a:gd name="connsiteX34" fmla="*/ 5172475 w 5358460"/>
              <a:gd name="connsiteY34" fmla="*/ 3663182 h 5359400"/>
              <a:gd name="connsiteX35" fmla="*/ 4901476 w 5358460"/>
              <a:gd name="connsiteY35" fmla="*/ 3187700 h 5359400"/>
              <a:gd name="connsiteX36" fmla="*/ 5358460 w 5358460"/>
              <a:gd name="connsiteY36" fmla="*/ 2643467 h 5359400"/>
              <a:gd name="connsiteX37" fmla="*/ 5358194 w 5358460"/>
              <a:gd name="connsiteY37" fmla="*/ 2626982 h 5359400"/>
              <a:gd name="connsiteX38" fmla="*/ 4901476 w 5358460"/>
              <a:gd name="connsiteY38" fmla="*/ 2082800 h 5359400"/>
              <a:gd name="connsiteX39" fmla="*/ 5137423 w 5358460"/>
              <a:gd name="connsiteY39" fmla="*/ 1629943 h 5359400"/>
              <a:gd name="connsiteX40" fmla="*/ 5041176 w 5358460"/>
              <a:gd name="connsiteY40" fmla="*/ 1638300 h 5359400"/>
              <a:gd name="connsiteX41" fmla="*/ 4488726 w 5358460"/>
              <a:gd name="connsiteY41" fmla="*/ 1085850 h 5359400"/>
              <a:gd name="connsiteX42" fmla="*/ 4565066 w 5358460"/>
              <a:gd name="connsiteY42" fmla="*/ 805459 h 5359400"/>
              <a:gd name="connsiteX43" fmla="*/ 4272826 w 5358460"/>
              <a:gd name="connsiteY43" fmla="*/ 889000 h 5359400"/>
              <a:gd name="connsiteX44" fmla="*/ 3720376 w 5358460"/>
              <a:gd name="connsiteY44" fmla="*/ 336550 h 5359400"/>
              <a:gd name="connsiteX45" fmla="*/ 3728688 w 5358460"/>
              <a:gd name="connsiteY45" fmla="*/ 240570 h 5359400"/>
              <a:gd name="connsiteX46" fmla="*/ 3294926 w 5358460"/>
              <a:gd name="connsiteY46" fmla="*/ 450850 h 5359400"/>
              <a:gd name="connsiteX47" fmla="*/ 2751982 w 5358460"/>
              <a:gd name="connsiteY47" fmla="*/ 972 h 535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58460" h="5359400">
                <a:moveTo>
                  <a:pt x="2751982" y="972"/>
                </a:moveTo>
                <a:cubicBezTo>
                  <a:pt x="2727732" y="324"/>
                  <a:pt x="2703405" y="0"/>
                  <a:pt x="2679002" y="0"/>
                </a:cubicBezTo>
                <a:cubicBezTo>
                  <a:pt x="2675884" y="0"/>
                  <a:pt x="2672766" y="6"/>
                  <a:pt x="2669655" y="19"/>
                </a:cubicBezTo>
                <a:cubicBezTo>
                  <a:pt x="2621953" y="256591"/>
                  <a:pt x="2396928" y="450850"/>
                  <a:pt x="2126526" y="450850"/>
                </a:cubicBezTo>
                <a:cubicBezTo>
                  <a:pt x="1943437" y="450850"/>
                  <a:pt x="1781150" y="361785"/>
                  <a:pt x="1680629" y="224612"/>
                </a:cubicBezTo>
                <a:cubicBezTo>
                  <a:pt x="1685741" y="254813"/>
                  <a:pt x="1688402" y="285845"/>
                  <a:pt x="1688402" y="317500"/>
                </a:cubicBezTo>
                <a:cubicBezTo>
                  <a:pt x="1688402" y="622611"/>
                  <a:pt x="1441063" y="869950"/>
                  <a:pt x="1135952" y="869950"/>
                </a:cubicBezTo>
                <a:cubicBezTo>
                  <a:pt x="1028643" y="869950"/>
                  <a:pt x="928478" y="839356"/>
                  <a:pt x="843712" y="786409"/>
                </a:cubicBezTo>
                <a:cubicBezTo>
                  <a:pt x="892220" y="868604"/>
                  <a:pt x="920052" y="964451"/>
                  <a:pt x="920052" y="1066800"/>
                </a:cubicBezTo>
                <a:cubicBezTo>
                  <a:pt x="920052" y="1371911"/>
                  <a:pt x="672713" y="1619250"/>
                  <a:pt x="367602" y="1619250"/>
                </a:cubicBezTo>
                <a:cubicBezTo>
                  <a:pt x="334772" y="1619250"/>
                  <a:pt x="302616" y="1616386"/>
                  <a:pt x="271361" y="1610893"/>
                </a:cubicBezTo>
                <a:cubicBezTo>
                  <a:pt x="414020" y="1710785"/>
                  <a:pt x="507302" y="1876374"/>
                  <a:pt x="507302" y="2063750"/>
                </a:cubicBezTo>
                <a:cubicBezTo>
                  <a:pt x="507302" y="2353634"/>
                  <a:pt x="284035" y="2591365"/>
                  <a:pt x="83" y="2614378"/>
                </a:cubicBezTo>
                <a:cubicBezTo>
                  <a:pt x="51" y="2615590"/>
                  <a:pt x="25" y="2616803"/>
                  <a:pt x="0" y="2618016"/>
                </a:cubicBezTo>
                <a:cubicBezTo>
                  <a:pt x="283991" y="2640990"/>
                  <a:pt x="507302" y="2878741"/>
                  <a:pt x="507302" y="3168650"/>
                </a:cubicBezTo>
                <a:cubicBezTo>
                  <a:pt x="507302" y="3375806"/>
                  <a:pt x="393281" y="3556330"/>
                  <a:pt x="224580" y="3650894"/>
                </a:cubicBezTo>
                <a:cubicBezTo>
                  <a:pt x="270193" y="3638702"/>
                  <a:pt x="318141" y="3632200"/>
                  <a:pt x="367602" y="3632200"/>
                </a:cubicBezTo>
                <a:cubicBezTo>
                  <a:pt x="672713" y="3632200"/>
                  <a:pt x="920052" y="3879539"/>
                  <a:pt x="920052" y="4184650"/>
                </a:cubicBezTo>
                <a:cubicBezTo>
                  <a:pt x="920052" y="4300938"/>
                  <a:pt x="884123" y="4408837"/>
                  <a:pt x="822757" y="4497845"/>
                </a:cubicBezTo>
                <a:cubicBezTo>
                  <a:pt x="911765" y="4436479"/>
                  <a:pt x="1019664" y="4400550"/>
                  <a:pt x="1135952" y="4400550"/>
                </a:cubicBezTo>
                <a:cubicBezTo>
                  <a:pt x="1441063" y="4400550"/>
                  <a:pt x="1688402" y="4647889"/>
                  <a:pt x="1688402" y="4953000"/>
                </a:cubicBezTo>
                <a:cubicBezTo>
                  <a:pt x="1688402" y="4983563"/>
                  <a:pt x="1685919" y="5013547"/>
                  <a:pt x="1681143" y="5042764"/>
                </a:cubicBezTo>
                <a:cubicBezTo>
                  <a:pt x="1780356" y="4947825"/>
                  <a:pt x="1914893" y="4889500"/>
                  <a:pt x="2063052" y="4889500"/>
                </a:cubicBezTo>
                <a:cubicBezTo>
                  <a:pt x="2339797" y="4889500"/>
                  <a:pt x="2569020" y="5092992"/>
                  <a:pt x="2609240" y="5358511"/>
                </a:cubicBezTo>
                <a:cubicBezTo>
                  <a:pt x="2632424" y="5359102"/>
                  <a:pt x="2655678" y="5359400"/>
                  <a:pt x="2679002" y="5359400"/>
                </a:cubicBezTo>
                <a:cubicBezTo>
                  <a:pt x="2702319" y="5359400"/>
                  <a:pt x="2725566" y="5359102"/>
                  <a:pt x="2748743" y="5358511"/>
                </a:cubicBezTo>
                <a:cubicBezTo>
                  <a:pt x="2788971" y="5092992"/>
                  <a:pt x="3018187" y="4889500"/>
                  <a:pt x="3294933" y="4889500"/>
                </a:cubicBezTo>
                <a:cubicBezTo>
                  <a:pt x="3476536" y="4889500"/>
                  <a:pt x="3637668" y="4977124"/>
                  <a:pt x="3738366" y="5112392"/>
                </a:cubicBezTo>
                <a:cubicBezTo>
                  <a:pt x="3726631" y="5067580"/>
                  <a:pt x="3720383" y="5020545"/>
                  <a:pt x="3720383" y="4972050"/>
                </a:cubicBezTo>
                <a:cubicBezTo>
                  <a:pt x="3720383" y="4666939"/>
                  <a:pt x="3967721" y="4419600"/>
                  <a:pt x="4272833" y="4419600"/>
                </a:cubicBezTo>
                <a:cubicBezTo>
                  <a:pt x="4389120" y="4419600"/>
                  <a:pt x="4497013" y="4455529"/>
                  <a:pt x="4586021" y="4516888"/>
                </a:cubicBezTo>
                <a:cubicBezTo>
                  <a:pt x="4524655" y="4427881"/>
                  <a:pt x="4488726" y="4319988"/>
                  <a:pt x="4488726" y="4203700"/>
                </a:cubicBezTo>
                <a:cubicBezTo>
                  <a:pt x="4488726" y="3898589"/>
                  <a:pt x="4736072" y="3651250"/>
                  <a:pt x="5041176" y="3651250"/>
                </a:cubicBezTo>
                <a:cubicBezTo>
                  <a:pt x="5085931" y="3651250"/>
                  <a:pt x="5129441" y="3656572"/>
                  <a:pt x="5171116" y="3666617"/>
                </a:cubicBezTo>
                <a:cubicBezTo>
                  <a:pt x="5171567" y="3665474"/>
                  <a:pt x="5172024" y="3664325"/>
                  <a:pt x="5172475" y="3663182"/>
                </a:cubicBezTo>
                <a:cubicBezTo>
                  <a:pt x="5010233" y="3566935"/>
                  <a:pt x="4901476" y="3390018"/>
                  <a:pt x="4901476" y="3187700"/>
                </a:cubicBezTo>
                <a:cubicBezTo>
                  <a:pt x="4901476" y="2915145"/>
                  <a:pt x="5098847" y="2688692"/>
                  <a:pt x="5358460" y="2643467"/>
                </a:cubicBezTo>
                <a:cubicBezTo>
                  <a:pt x="5358391" y="2637968"/>
                  <a:pt x="5358302" y="2632475"/>
                  <a:pt x="5358194" y="2626982"/>
                </a:cubicBezTo>
                <a:cubicBezTo>
                  <a:pt x="5098714" y="2581650"/>
                  <a:pt x="4901476" y="2355260"/>
                  <a:pt x="4901476" y="2082800"/>
                </a:cubicBezTo>
                <a:cubicBezTo>
                  <a:pt x="4901476" y="1895424"/>
                  <a:pt x="4994758" y="1729835"/>
                  <a:pt x="5137423" y="1629943"/>
                </a:cubicBezTo>
                <a:cubicBezTo>
                  <a:pt x="5106169" y="1635436"/>
                  <a:pt x="5074006" y="1638300"/>
                  <a:pt x="5041176" y="1638300"/>
                </a:cubicBezTo>
                <a:cubicBezTo>
                  <a:pt x="4736065" y="1638300"/>
                  <a:pt x="4488726" y="1390961"/>
                  <a:pt x="4488726" y="1085850"/>
                </a:cubicBezTo>
                <a:cubicBezTo>
                  <a:pt x="4488726" y="983501"/>
                  <a:pt x="4516559" y="887654"/>
                  <a:pt x="4565066" y="805459"/>
                </a:cubicBezTo>
                <a:cubicBezTo>
                  <a:pt x="4480300" y="858406"/>
                  <a:pt x="4380135" y="889000"/>
                  <a:pt x="4272826" y="889000"/>
                </a:cubicBezTo>
                <a:cubicBezTo>
                  <a:pt x="3967715" y="889000"/>
                  <a:pt x="3720376" y="641661"/>
                  <a:pt x="3720376" y="336550"/>
                </a:cubicBezTo>
                <a:cubicBezTo>
                  <a:pt x="3720376" y="303816"/>
                  <a:pt x="3723227" y="271742"/>
                  <a:pt x="3728688" y="240570"/>
                </a:cubicBezTo>
                <a:cubicBezTo>
                  <a:pt x="3627514" y="368649"/>
                  <a:pt x="3470821" y="450850"/>
                  <a:pt x="3294926" y="450850"/>
                </a:cubicBezTo>
                <a:cubicBezTo>
                  <a:pt x="3024867" y="450850"/>
                  <a:pt x="2800064" y="257073"/>
                  <a:pt x="2751982" y="972"/>
                </a:cubicBezTo>
                <a:close/>
              </a:path>
            </a:pathLst>
          </a:custGeom>
          <a:solidFill>
            <a:srgbClr val="FF8A2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7145BF-0CB6-33EA-F235-0EA06AA24AD8}"/>
              </a:ext>
            </a:extLst>
          </p:cNvPr>
          <p:cNvSpPr/>
          <p:nvPr/>
        </p:nvSpPr>
        <p:spPr>
          <a:xfrm>
            <a:off x="315880" y="160337"/>
            <a:ext cx="6461824" cy="6530976"/>
          </a:xfrm>
          <a:custGeom>
            <a:avLst/>
            <a:gdLst>
              <a:gd name="connsiteX0" fmla="*/ 3067050 w 5340350"/>
              <a:gd name="connsiteY0" fmla="*/ 409575 h 5397500"/>
              <a:gd name="connsiteX1" fmla="*/ 2940482 w 5340350"/>
              <a:gd name="connsiteY1" fmla="*/ 705650 h 5397500"/>
              <a:gd name="connsiteX2" fmla="*/ 2942381 w 5340350"/>
              <a:gd name="connsiteY2" fmla="*/ 707530 h 5397500"/>
              <a:gd name="connsiteX3" fmla="*/ 3235325 w 5340350"/>
              <a:gd name="connsiteY3" fmla="*/ 584200 h 5397500"/>
              <a:gd name="connsiteX4" fmla="*/ 3644900 w 5340350"/>
              <a:gd name="connsiteY4" fmla="*/ 993775 h 5397500"/>
              <a:gd name="connsiteX5" fmla="*/ 3568357 w 5340350"/>
              <a:gd name="connsiteY5" fmla="*/ 1232243 h 5397500"/>
              <a:gd name="connsiteX6" fmla="*/ 3806825 w 5340350"/>
              <a:gd name="connsiteY6" fmla="*/ 1155700 h 5397500"/>
              <a:gd name="connsiteX7" fmla="*/ 4216400 w 5340350"/>
              <a:gd name="connsiteY7" fmla="*/ 1565275 h 5397500"/>
              <a:gd name="connsiteX8" fmla="*/ 4160266 w 5340350"/>
              <a:gd name="connsiteY8" fmla="*/ 1772361 h 5397500"/>
              <a:gd name="connsiteX9" fmla="*/ 4359275 w 5340350"/>
              <a:gd name="connsiteY9" fmla="*/ 1720850 h 5397500"/>
              <a:gd name="connsiteX10" fmla="*/ 4768850 w 5340350"/>
              <a:gd name="connsiteY10" fmla="*/ 2130425 h 5397500"/>
              <a:gd name="connsiteX11" fmla="*/ 4714005 w 5340350"/>
              <a:gd name="connsiteY11" fmla="*/ 2335302 h 5397500"/>
              <a:gd name="connsiteX12" fmla="*/ 4930775 w 5340350"/>
              <a:gd name="connsiteY12" fmla="*/ 2273300 h 5397500"/>
              <a:gd name="connsiteX13" fmla="*/ 5340350 w 5340350"/>
              <a:gd name="connsiteY13" fmla="*/ 2682875 h 5397500"/>
              <a:gd name="connsiteX14" fmla="*/ 4930775 w 5340350"/>
              <a:gd name="connsiteY14" fmla="*/ 3092450 h 5397500"/>
              <a:gd name="connsiteX15" fmla="*/ 4653331 w 5340350"/>
              <a:gd name="connsiteY15" fmla="*/ 2984164 h 5397500"/>
              <a:gd name="connsiteX16" fmla="*/ 4651197 w 5340350"/>
              <a:gd name="connsiteY16" fmla="*/ 2986386 h 5397500"/>
              <a:gd name="connsiteX17" fmla="*/ 4762500 w 5340350"/>
              <a:gd name="connsiteY17" fmla="*/ 3267075 h 5397500"/>
              <a:gd name="connsiteX18" fmla="*/ 4352925 w 5340350"/>
              <a:gd name="connsiteY18" fmla="*/ 3676650 h 5397500"/>
              <a:gd name="connsiteX19" fmla="*/ 4133977 w 5340350"/>
              <a:gd name="connsiteY19" fmla="*/ 3613277 h 5397500"/>
              <a:gd name="connsiteX20" fmla="*/ 4197350 w 5340350"/>
              <a:gd name="connsiteY20" fmla="*/ 3832225 h 5397500"/>
              <a:gd name="connsiteX21" fmla="*/ 3787775 w 5340350"/>
              <a:gd name="connsiteY21" fmla="*/ 4241800 h 5397500"/>
              <a:gd name="connsiteX22" fmla="*/ 3561569 w 5340350"/>
              <a:gd name="connsiteY22" fmla="*/ 4173722 h 5397500"/>
              <a:gd name="connsiteX23" fmla="*/ 3632200 w 5340350"/>
              <a:gd name="connsiteY23" fmla="*/ 4403725 h 5397500"/>
              <a:gd name="connsiteX24" fmla="*/ 3222625 w 5340350"/>
              <a:gd name="connsiteY24" fmla="*/ 4813300 h 5397500"/>
              <a:gd name="connsiteX25" fmla="*/ 2991104 w 5340350"/>
              <a:gd name="connsiteY25" fmla="*/ 4741634 h 5397500"/>
              <a:gd name="connsiteX26" fmla="*/ 3073400 w 5340350"/>
              <a:gd name="connsiteY26" fmla="*/ 4987925 h 5397500"/>
              <a:gd name="connsiteX27" fmla="*/ 2663825 w 5340350"/>
              <a:gd name="connsiteY27" fmla="*/ 5397500 h 5397500"/>
              <a:gd name="connsiteX28" fmla="*/ 2254250 w 5340350"/>
              <a:gd name="connsiteY28" fmla="*/ 4987925 h 5397500"/>
              <a:gd name="connsiteX29" fmla="*/ 2340515 w 5340350"/>
              <a:gd name="connsiteY29" fmla="*/ 4736453 h 5397500"/>
              <a:gd name="connsiteX30" fmla="*/ 2334063 w 5340350"/>
              <a:gd name="connsiteY30" fmla="*/ 4729645 h 5397500"/>
              <a:gd name="connsiteX31" fmla="*/ 2085975 w 5340350"/>
              <a:gd name="connsiteY31" fmla="*/ 4813300 h 5397500"/>
              <a:gd name="connsiteX32" fmla="*/ 1676400 w 5340350"/>
              <a:gd name="connsiteY32" fmla="*/ 4403725 h 5397500"/>
              <a:gd name="connsiteX33" fmla="*/ 1752943 w 5340350"/>
              <a:gd name="connsiteY33" fmla="*/ 4165257 h 5397500"/>
              <a:gd name="connsiteX34" fmla="*/ 1514475 w 5340350"/>
              <a:gd name="connsiteY34" fmla="*/ 4241800 h 5397500"/>
              <a:gd name="connsiteX35" fmla="*/ 1104900 w 5340350"/>
              <a:gd name="connsiteY35" fmla="*/ 3832225 h 5397500"/>
              <a:gd name="connsiteX36" fmla="*/ 1161034 w 5340350"/>
              <a:gd name="connsiteY36" fmla="*/ 3625139 h 5397500"/>
              <a:gd name="connsiteX37" fmla="*/ 962025 w 5340350"/>
              <a:gd name="connsiteY37" fmla="*/ 3676650 h 5397500"/>
              <a:gd name="connsiteX38" fmla="*/ 552450 w 5340350"/>
              <a:gd name="connsiteY38" fmla="*/ 3267075 h 5397500"/>
              <a:gd name="connsiteX39" fmla="*/ 628764 w 5340350"/>
              <a:gd name="connsiteY39" fmla="*/ 3028925 h 5397500"/>
              <a:gd name="connsiteX40" fmla="*/ 409575 w 5340350"/>
              <a:gd name="connsiteY40" fmla="*/ 3092450 h 5397500"/>
              <a:gd name="connsiteX41" fmla="*/ 0 w 5340350"/>
              <a:gd name="connsiteY41" fmla="*/ 2682875 h 5397500"/>
              <a:gd name="connsiteX42" fmla="*/ 409575 w 5340350"/>
              <a:gd name="connsiteY42" fmla="*/ 2273300 h 5397500"/>
              <a:gd name="connsiteX43" fmla="*/ 607435 w 5340350"/>
              <a:gd name="connsiteY43" fmla="*/ 2324176 h 5397500"/>
              <a:gd name="connsiteX44" fmla="*/ 558800 w 5340350"/>
              <a:gd name="connsiteY44" fmla="*/ 2130425 h 5397500"/>
              <a:gd name="connsiteX45" fmla="*/ 968375 w 5340350"/>
              <a:gd name="connsiteY45" fmla="*/ 1720850 h 5397500"/>
              <a:gd name="connsiteX46" fmla="*/ 1187323 w 5340350"/>
              <a:gd name="connsiteY46" fmla="*/ 1784223 h 5397500"/>
              <a:gd name="connsiteX47" fmla="*/ 1123950 w 5340350"/>
              <a:gd name="connsiteY47" fmla="*/ 1565275 h 5397500"/>
              <a:gd name="connsiteX48" fmla="*/ 1533525 w 5340350"/>
              <a:gd name="connsiteY48" fmla="*/ 1155700 h 5397500"/>
              <a:gd name="connsiteX49" fmla="*/ 1759731 w 5340350"/>
              <a:gd name="connsiteY49" fmla="*/ 1223778 h 5397500"/>
              <a:gd name="connsiteX50" fmla="*/ 1689100 w 5340350"/>
              <a:gd name="connsiteY50" fmla="*/ 993775 h 5397500"/>
              <a:gd name="connsiteX51" fmla="*/ 2098675 w 5340350"/>
              <a:gd name="connsiteY51" fmla="*/ 584200 h 5397500"/>
              <a:gd name="connsiteX52" fmla="*/ 2330196 w 5340350"/>
              <a:gd name="connsiteY52" fmla="*/ 655866 h 5397500"/>
              <a:gd name="connsiteX53" fmla="*/ 2247900 w 5340350"/>
              <a:gd name="connsiteY53" fmla="*/ 409575 h 5397500"/>
              <a:gd name="connsiteX54" fmla="*/ 2657475 w 5340350"/>
              <a:gd name="connsiteY54" fmla="*/ 0 h 5397500"/>
              <a:gd name="connsiteX55" fmla="*/ 3067050 w 5340350"/>
              <a:gd name="connsiteY55" fmla="*/ 409575 h 539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340350" h="5397500">
                <a:moveTo>
                  <a:pt x="3067050" y="409575"/>
                </a:moveTo>
                <a:cubicBezTo>
                  <a:pt x="3067050" y="526002"/>
                  <a:pt x="3018472" y="631076"/>
                  <a:pt x="2940482" y="705650"/>
                </a:cubicBezTo>
                <a:lnTo>
                  <a:pt x="2942381" y="707530"/>
                </a:lnTo>
                <a:cubicBezTo>
                  <a:pt x="3016745" y="631431"/>
                  <a:pt x="3120524" y="584200"/>
                  <a:pt x="3235325" y="584200"/>
                </a:cubicBezTo>
                <a:cubicBezTo>
                  <a:pt x="3461525" y="584200"/>
                  <a:pt x="3644900" y="767575"/>
                  <a:pt x="3644900" y="993775"/>
                </a:cubicBezTo>
                <a:cubicBezTo>
                  <a:pt x="3644900" y="1082739"/>
                  <a:pt x="3616535" y="1165079"/>
                  <a:pt x="3568357" y="1232243"/>
                </a:cubicBezTo>
                <a:cubicBezTo>
                  <a:pt x="3635521" y="1184066"/>
                  <a:pt x="3717862" y="1155700"/>
                  <a:pt x="3806825" y="1155700"/>
                </a:cubicBezTo>
                <a:cubicBezTo>
                  <a:pt x="4033025" y="1155700"/>
                  <a:pt x="4216400" y="1339075"/>
                  <a:pt x="4216400" y="1565275"/>
                </a:cubicBezTo>
                <a:cubicBezTo>
                  <a:pt x="4216400" y="1640827"/>
                  <a:pt x="4195941" y="1711605"/>
                  <a:pt x="4160266" y="1772361"/>
                </a:cubicBezTo>
                <a:cubicBezTo>
                  <a:pt x="4219181" y="1739544"/>
                  <a:pt x="4287044" y="1720850"/>
                  <a:pt x="4359275" y="1720850"/>
                </a:cubicBezTo>
                <a:cubicBezTo>
                  <a:pt x="4585475" y="1720850"/>
                  <a:pt x="4768850" y="1904225"/>
                  <a:pt x="4768850" y="2130425"/>
                </a:cubicBezTo>
                <a:cubicBezTo>
                  <a:pt x="4768850" y="2205063"/>
                  <a:pt x="4748886" y="2275040"/>
                  <a:pt x="4714005" y="2335302"/>
                </a:cubicBezTo>
                <a:cubicBezTo>
                  <a:pt x="4776877" y="2296008"/>
                  <a:pt x="4851172" y="2273300"/>
                  <a:pt x="4930775" y="2273300"/>
                </a:cubicBezTo>
                <a:cubicBezTo>
                  <a:pt x="5156975" y="2273300"/>
                  <a:pt x="5340350" y="2456675"/>
                  <a:pt x="5340350" y="2682875"/>
                </a:cubicBezTo>
                <a:cubicBezTo>
                  <a:pt x="5340350" y="2909075"/>
                  <a:pt x="5156975" y="3092450"/>
                  <a:pt x="4930775" y="3092450"/>
                </a:cubicBezTo>
                <a:cubicBezTo>
                  <a:pt x="4823740" y="3092450"/>
                  <a:pt x="4726292" y="3051391"/>
                  <a:pt x="4653331" y="2984164"/>
                </a:cubicBezTo>
                <a:lnTo>
                  <a:pt x="4651197" y="2986386"/>
                </a:lnTo>
                <a:cubicBezTo>
                  <a:pt x="4720209" y="3059690"/>
                  <a:pt x="4762500" y="3158446"/>
                  <a:pt x="4762500" y="3267075"/>
                </a:cubicBezTo>
                <a:cubicBezTo>
                  <a:pt x="4762500" y="3493275"/>
                  <a:pt x="4579125" y="3676650"/>
                  <a:pt x="4352925" y="3676650"/>
                </a:cubicBezTo>
                <a:cubicBezTo>
                  <a:pt x="4272401" y="3676650"/>
                  <a:pt x="4197306" y="3653415"/>
                  <a:pt x="4133977" y="3613277"/>
                </a:cubicBezTo>
                <a:cubicBezTo>
                  <a:pt x="4174115" y="3676606"/>
                  <a:pt x="4197350" y="3751701"/>
                  <a:pt x="4197350" y="3832225"/>
                </a:cubicBezTo>
                <a:cubicBezTo>
                  <a:pt x="4197350" y="4058425"/>
                  <a:pt x="4013975" y="4241800"/>
                  <a:pt x="3787775" y="4241800"/>
                </a:cubicBezTo>
                <a:cubicBezTo>
                  <a:pt x="3704152" y="4241800"/>
                  <a:pt x="3626383" y="4216737"/>
                  <a:pt x="3561569" y="4173722"/>
                </a:cubicBezTo>
                <a:cubicBezTo>
                  <a:pt x="3606146" y="4239286"/>
                  <a:pt x="3632200" y="4318464"/>
                  <a:pt x="3632200" y="4403725"/>
                </a:cubicBezTo>
                <a:cubicBezTo>
                  <a:pt x="3632200" y="4629925"/>
                  <a:pt x="3448825" y="4813300"/>
                  <a:pt x="3222625" y="4813300"/>
                </a:cubicBezTo>
                <a:cubicBezTo>
                  <a:pt x="3136703" y="4813300"/>
                  <a:pt x="3056960" y="4786840"/>
                  <a:pt x="2991104" y="4741634"/>
                </a:cubicBezTo>
                <a:cubicBezTo>
                  <a:pt x="3042768" y="4810176"/>
                  <a:pt x="3073400" y="4895475"/>
                  <a:pt x="3073400" y="4987925"/>
                </a:cubicBezTo>
                <a:cubicBezTo>
                  <a:pt x="3073400" y="5214125"/>
                  <a:pt x="2890025" y="5397500"/>
                  <a:pt x="2663825" y="5397500"/>
                </a:cubicBezTo>
                <a:cubicBezTo>
                  <a:pt x="2437625" y="5397500"/>
                  <a:pt x="2254250" y="5214125"/>
                  <a:pt x="2254250" y="4987925"/>
                </a:cubicBezTo>
                <a:cubicBezTo>
                  <a:pt x="2254250" y="4893133"/>
                  <a:pt x="2286451" y="4805858"/>
                  <a:pt x="2340515" y="4736453"/>
                </a:cubicBezTo>
                <a:lnTo>
                  <a:pt x="2334063" y="4729645"/>
                </a:lnTo>
                <a:cubicBezTo>
                  <a:pt x="2265210" y="4782134"/>
                  <a:pt x="2179231" y="4813300"/>
                  <a:pt x="2085975" y="4813300"/>
                </a:cubicBezTo>
                <a:cubicBezTo>
                  <a:pt x="1859775" y="4813300"/>
                  <a:pt x="1676400" y="4629925"/>
                  <a:pt x="1676400" y="4403725"/>
                </a:cubicBezTo>
                <a:cubicBezTo>
                  <a:pt x="1676400" y="4314762"/>
                  <a:pt x="1704766" y="4232421"/>
                  <a:pt x="1752943" y="4165257"/>
                </a:cubicBezTo>
                <a:cubicBezTo>
                  <a:pt x="1685779" y="4213435"/>
                  <a:pt x="1603439" y="4241800"/>
                  <a:pt x="1514475" y="4241800"/>
                </a:cubicBezTo>
                <a:cubicBezTo>
                  <a:pt x="1288275" y="4241800"/>
                  <a:pt x="1104900" y="4058425"/>
                  <a:pt x="1104900" y="3832225"/>
                </a:cubicBezTo>
                <a:cubicBezTo>
                  <a:pt x="1104900" y="3756673"/>
                  <a:pt x="1125360" y="3685896"/>
                  <a:pt x="1161034" y="3625139"/>
                </a:cubicBezTo>
                <a:cubicBezTo>
                  <a:pt x="1102119" y="3657956"/>
                  <a:pt x="1034256" y="3676650"/>
                  <a:pt x="962025" y="3676650"/>
                </a:cubicBezTo>
                <a:cubicBezTo>
                  <a:pt x="735825" y="3676650"/>
                  <a:pt x="552450" y="3493275"/>
                  <a:pt x="552450" y="3267075"/>
                </a:cubicBezTo>
                <a:cubicBezTo>
                  <a:pt x="552450" y="3178251"/>
                  <a:pt x="580727" y="3096032"/>
                  <a:pt x="628764" y="3028925"/>
                </a:cubicBezTo>
                <a:cubicBezTo>
                  <a:pt x="565385" y="3069152"/>
                  <a:pt x="490201" y="3092450"/>
                  <a:pt x="409575" y="3092450"/>
                </a:cubicBezTo>
                <a:cubicBezTo>
                  <a:pt x="183375" y="3092450"/>
                  <a:pt x="0" y="2909075"/>
                  <a:pt x="0" y="2682875"/>
                </a:cubicBezTo>
                <a:cubicBezTo>
                  <a:pt x="0" y="2456675"/>
                  <a:pt x="183375" y="2273300"/>
                  <a:pt x="409575" y="2273300"/>
                </a:cubicBezTo>
                <a:cubicBezTo>
                  <a:pt x="481336" y="2273300"/>
                  <a:pt x="548786" y="2291753"/>
                  <a:pt x="607435" y="2324176"/>
                </a:cubicBezTo>
                <a:cubicBezTo>
                  <a:pt x="576409" y="2266493"/>
                  <a:pt x="558800" y="2200516"/>
                  <a:pt x="558800" y="2130425"/>
                </a:cubicBezTo>
                <a:cubicBezTo>
                  <a:pt x="558800" y="1904225"/>
                  <a:pt x="742175" y="1720850"/>
                  <a:pt x="968375" y="1720850"/>
                </a:cubicBezTo>
                <a:cubicBezTo>
                  <a:pt x="1048899" y="1720850"/>
                  <a:pt x="1123994" y="1744085"/>
                  <a:pt x="1187323" y="1784223"/>
                </a:cubicBezTo>
                <a:cubicBezTo>
                  <a:pt x="1147185" y="1720894"/>
                  <a:pt x="1123950" y="1645799"/>
                  <a:pt x="1123950" y="1565275"/>
                </a:cubicBezTo>
                <a:cubicBezTo>
                  <a:pt x="1123950" y="1339075"/>
                  <a:pt x="1307325" y="1155700"/>
                  <a:pt x="1533525" y="1155700"/>
                </a:cubicBezTo>
                <a:cubicBezTo>
                  <a:pt x="1617148" y="1155700"/>
                  <a:pt x="1694917" y="1180763"/>
                  <a:pt x="1759731" y="1223778"/>
                </a:cubicBezTo>
                <a:cubicBezTo>
                  <a:pt x="1715154" y="1158215"/>
                  <a:pt x="1689100" y="1079037"/>
                  <a:pt x="1689100" y="993775"/>
                </a:cubicBezTo>
                <a:cubicBezTo>
                  <a:pt x="1689100" y="767575"/>
                  <a:pt x="1872475" y="584200"/>
                  <a:pt x="2098675" y="584200"/>
                </a:cubicBezTo>
                <a:cubicBezTo>
                  <a:pt x="2184597" y="584200"/>
                  <a:pt x="2264340" y="610654"/>
                  <a:pt x="2330196" y="655866"/>
                </a:cubicBezTo>
                <a:cubicBezTo>
                  <a:pt x="2278533" y="587324"/>
                  <a:pt x="2247900" y="502025"/>
                  <a:pt x="2247900" y="409575"/>
                </a:cubicBezTo>
                <a:cubicBezTo>
                  <a:pt x="2247900" y="183375"/>
                  <a:pt x="2431275" y="0"/>
                  <a:pt x="2657475" y="0"/>
                </a:cubicBezTo>
                <a:cubicBezTo>
                  <a:pt x="2883675" y="0"/>
                  <a:pt x="3067050" y="183375"/>
                  <a:pt x="3067050" y="409575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D6C31-7D7E-B377-6B08-FBBCD3E30497}"/>
              </a:ext>
            </a:extLst>
          </p:cNvPr>
          <p:cNvSpPr txBox="1"/>
          <p:nvPr/>
        </p:nvSpPr>
        <p:spPr>
          <a:xfrm>
            <a:off x="7396023" y="2291657"/>
            <a:ext cx="414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solidFill>
                  <a:schemeClr val="accent3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KNN </a:t>
            </a:r>
            <a:endParaRPr lang="en-GB" sz="3600" dirty="0">
              <a:solidFill>
                <a:schemeClr val="accent3"/>
              </a:solidFill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979F9-9114-3681-C2E5-4E7F51849120}"/>
              </a:ext>
            </a:extLst>
          </p:cNvPr>
          <p:cNvSpPr txBox="1"/>
          <p:nvPr/>
        </p:nvSpPr>
        <p:spPr>
          <a:xfrm>
            <a:off x="7501531" y="3110131"/>
            <a:ext cx="4146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dirty="0">
                <a:solidFill>
                  <a:schemeClr val="accent3"/>
                </a:solidFill>
                <a:effectLst/>
                <a:latin typeface="Inter Light" panose="02000503000000020004" pitchFamily="2" charset="0"/>
                <a:ea typeface="Inter Light" panose="02000503000000020004" pitchFamily="2" charset="0"/>
              </a:rPr>
              <a:t>KNN was faster to program for us, and data processing time, along with data reduction techniques</a:t>
            </a:r>
            <a:endParaRPr lang="en-GB" sz="2000" dirty="0">
              <a:solidFill>
                <a:schemeClr val="accent3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090931D-4CEC-52D5-FA28-CF4DB426D1CF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3FF11B-0BCE-6B8A-495A-3B4A44102FE2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9693CA-7501-94F2-E4B1-C6B3FF5A4466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D605707-D8A4-F06F-C68A-F45C9C4F8607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79B79CD-68C7-D224-2BF6-65E2388BA702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FA313-3D6E-E36B-417E-85282DBCEEF3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55D1EFB-BF69-1230-82CE-296E3DCC7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00" y="1525718"/>
            <a:ext cx="2580286" cy="3468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AE8ED58-7937-FEBF-C72D-20EB2211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31" y="4605713"/>
            <a:ext cx="5502429" cy="9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64933D35-0857-DA61-62CA-65BF9D31CF23}"/>
              </a:ext>
            </a:extLst>
          </p:cNvPr>
          <p:cNvSpPr/>
          <p:nvPr/>
        </p:nvSpPr>
        <p:spPr>
          <a:xfrm>
            <a:off x="197560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25E4E5B-EA6B-5220-AC04-5B131EB94BBE}"/>
              </a:ext>
            </a:extLst>
          </p:cNvPr>
          <p:cNvSpPr/>
          <p:nvPr/>
        </p:nvSpPr>
        <p:spPr>
          <a:xfrm>
            <a:off x="1642058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F08E7D6-8975-A125-07F3-F1B958C35104}"/>
              </a:ext>
            </a:extLst>
          </p:cNvPr>
          <p:cNvSpPr/>
          <p:nvPr/>
        </p:nvSpPr>
        <p:spPr>
          <a:xfrm>
            <a:off x="3086556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00C8D9-B014-8196-AD56-60456B8EEC91}"/>
              </a:ext>
            </a:extLst>
          </p:cNvPr>
          <p:cNvSpPr/>
          <p:nvPr/>
        </p:nvSpPr>
        <p:spPr>
          <a:xfrm>
            <a:off x="4531054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4272ECE-0AF5-5D76-A222-A7A615230B72}"/>
              </a:ext>
            </a:extLst>
          </p:cNvPr>
          <p:cNvSpPr/>
          <p:nvPr/>
        </p:nvSpPr>
        <p:spPr>
          <a:xfrm>
            <a:off x="5975552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4BB47AE-13D3-D1B8-5F11-344C7A62D2BC}"/>
              </a:ext>
            </a:extLst>
          </p:cNvPr>
          <p:cNvSpPr/>
          <p:nvPr/>
        </p:nvSpPr>
        <p:spPr>
          <a:xfrm>
            <a:off x="919809" y="920179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D890474-417F-EE5F-7675-F7282481E6CC}"/>
              </a:ext>
            </a:extLst>
          </p:cNvPr>
          <p:cNvSpPr/>
          <p:nvPr/>
        </p:nvSpPr>
        <p:spPr>
          <a:xfrm>
            <a:off x="2364307" y="920179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02F51C8-5959-3D2B-9D2D-E340D51618E4}"/>
              </a:ext>
            </a:extLst>
          </p:cNvPr>
          <p:cNvSpPr/>
          <p:nvPr/>
        </p:nvSpPr>
        <p:spPr>
          <a:xfrm>
            <a:off x="3808805" y="920179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495E123-143F-E605-3F19-724B413FA1D9}"/>
              </a:ext>
            </a:extLst>
          </p:cNvPr>
          <p:cNvSpPr/>
          <p:nvPr/>
        </p:nvSpPr>
        <p:spPr>
          <a:xfrm>
            <a:off x="5253303" y="920179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9BBD67E-D95F-87E5-B46D-AA06CDBC6E61}"/>
              </a:ext>
            </a:extLst>
          </p:cNvPr>
          <p:cNvSpPr/>
          <p:nvPr/>
        </p:nvSpPr>
        <p:spPr>
          <a:xfrm>
            <a:off x="197560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34919B4-E22A-CA0A-BF79-BA664F2A5266}"/>
              </a:ext>
            </a:extLst>
          </p:cNvPr>
          <p:cNvSpPr/>
          <p:nvPr/>
        </p:nvSpPr>
        <p:spPr>
          <a:xfrm>
            <a:off x="1642058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C84A436-898C-B7F6-F6FD-6885244FAF44}"/>
              </a:ext>
            </a:extLst>
          </p:cNvPr>
          <p:cNvSpPr/>
          <p:nvPr/>
        </p:nvSpPr>
        <p:spPr>
          <a:xfrm>
            <a:off x="3086556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EFE0BB5-053A-CC0D-CB2E-4567321619CB}"/>
              </a:ext>
            </a:extLst>
          </p:cNvPr>
          <p:cNvSpPr/>
          <p:nvPr/>
        </p:nvSpPr>
        <p:spPr>
          <a:xfrm>
            <a:off x="4531054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BA9927C-87A6-ED91-F05E-CB883A46A4F4}"/>
              </a:ext>
            </a:extLst>
          </p:cNvPr>
          <p:cNvSpPr/>
          <p:nvPr/>
        </p:nvSpPr>
        <p:spPr>
          <a:xfrm>
            <a:off x="5975552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72C9846-8DE6-7F38-4A8F-67D4ACFC6AEA}"/>
              </a:ext>
            </a:extLst>
          </p:cNvPr>
          <p:cNvSpPr/>
          <p:nvPr/>
        </p:nvSpPr>
        <p:spPr>
          <a:xfrm>
            <a:off x="919809" y="2364677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985C40A-8BB4-5A8D-BF34-CB282E86C387}"/>
              </a:ext>
            </a:extLst>
          </p:cNvPr>
          <p:cNvSpPr/>
          <p:nvPr/>
        </p:nvSpPr>
        <p:spPr>
          <a:xfrm>
            <a:off x="2364307" y="2364677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4479D1A-9585-5767-4CE4-7B2D19BD439D}"/>
              </a:ext>
            </a:extLst>
          </p:cNvPr>
          <p:cNvSpPr/>
          <p:nvPr/>
        </p:nvSpPr>
        <p:spPr>
          <a:xfrm>
            <a:off x="3808805" y="2364677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0183ECA-50FE-3795-CD20-AEAB6113D97D}"/>
              </a:ext>
            </a:extLst>
          </p:cNvPr>
          <p:cNvSpPr/>
          <p:nvPr/>
        </p:nvSpPr>
        <p:spPr>
          <a:xfrm>
            <a:off x="5253303" y="2364677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7A83695-4FBD-CC29-404C-12DEBC89D7FB}"/>
              </a:ext>
            </a:extLst>
          </p:cNvPr>
          <p:cNvSpPr/>
          <p:nvPr/>
        </p:nvSpPr>
        <p:spPr>
          <a:xfrm>
            <a:off x="197560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821F09A-7024-27B9-D700-FCC3D8552E07}"/>
              </a:ext>
            </a:extLst>
          </p:cNvPr>
          <p:cNvSpPr/>
          <p:nvPr/>
        </p:nvSpPr>
        <p:spPr>
          <a:xfrm>
            <a:off x="1642058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E1B3785-6E25-C832-35D8-52CBACA67D7E}"/>
              </a:ext>
            </a:extLst>
          </p:cNvPr>
          <p:cNvSpPr/>
          <p:nvPr/>
        </p:nvSpPr>
        <p:spPr>
          <a:xfrm>
            <a:off x="3086556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A6D0FFA-1933-A3D4-26FD-1D5B81B0B5FC}"/>
              </a:ext>
            </a:extLst>
          </p:cNvPr>
          <p:cNvSpPr/>
          <p:nvPr/>
        </p:nvSpPr>
        <p:spPr>
          <a:xfrm>
            <a:off x="4531054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ED2290A-68AB-5A37-0999-9D8343E0E48B}"/>
              </a:ext>
            </a:extLst>
          </p:cNvPr>
          <p:cNvSpPr/>
          <p:nvPr/>
        </p:nvSpPr>
        <p:spPr>
          <a:xfrm>
            <a:off x="5975552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CA26401D-F025-D211-0AF6-AFEDF81DD95E}"/>
              </a:ext>
            </a:extLst>
          </p:cNvPr>
          <p:cNvSpPr/>
          <p:nvPr/>
        </p:nvSpPr>
        <p:spPr>
          <a:xfrm>
            <a:off x="919809" y="3809175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AB7259A-0A33-949B-7DA9-CCC37BE79363}"/>
              </a:ext>
            </a:extLst>
          </p:cNvPr>
          <p:cNvSpPr/>
          <p:nvPr/>
        </p:nvSpPr>
        <p:spPr>
          <a:xfrm>
            <a:off x="2364307" y="3809175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6495F74-2BD6-B62A-B16F-8BCD428F6F05}"/>
              </a:ext>
            </a:extLst>
          </p:cNvPr>
          <p:cNvSpPr/>
          <p:nvPr/>
        </p:nvSpPr>
        <p:spPr>
          <a:xfrm>
            <a:off x="3808805" y="3809175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A5514A6-043F-8412-014C-81425AA5154F}"/>
              </a:ext>
            </a:extLst>
          </p:cNvPr>
          <p:cNvSpPr/>
          <p:nvPr/>
        </p:nvSpPr>
        <p:spPr>
          <a:xfrm>
            <a:off x="5253303" y="3809175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0862AEB-9D89-20A2-B146-9F7ACC6D3DF4}"/>
              </a:ext>
            </a:extLst>
          </p:cNvPr>
          <p:cNvSpPr/>
          <p:nvPr/>
        </p:nvSpPr>
        <p:spPr>
          <a:xfrm>
            <a:off x="197560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EC8EFE6-1028-D4FC-C313-6FBFD6F08652}"/>
              </a:ext>
            </a:extLst>
          </p:cNvPr>
          <p:cNvSpPr/>
          <p:nvPr/>
        </p:nvSpPr>
        <p:spPr>
          <a:xfrm>
            <a:off x="1642058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F9AFE3F-5AC4-1FF0-4F84-E3D2F8EE2DCF}"/>
              </a:ext>
            </a:extLst>
          </p:cNvPr>
          <p:cNvSpPr/>
          <p:nvPr/>
        </p:nvSpPr>
        <p:spPr>
          <a:xfrm>
            <a:off x="3086556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F40CE3-BADD-201F-C4A4-8AE8BA348BC0}"/>
              </a:ext>
            </a:extLst>
          </p:cNvPr>
          <p:cNvSpPr/>
          <p:nvPr/>
        </p:nvSpPr>
        <p:spPr>
          <a:xfrm>
            <a:off x="4531054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604BD88-007A-9928-BFFE-179E8C962573}"/>
              </a:ext>
            </a:extLst>
          </p:cNvPr>
          <p:cNvSpPr/>
          <p:nvPr/>
        </p:nvSpPr>
        <p:spPr>
          <a:xfrm>
            <a:off x="5975552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3C78F79-BC61-4C4E-AD21-1C63BB37AB44}"/>
              </a:ext>
            </a:extLst>
          </p:cNvPr>
          <p:cNvSpPr/>
          <p:nvPr/>
        </p:nvSpPr>
        <p:spPr>
          <a:xfrm>
            <a:off x="919809" y="5253673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38865683-2314-5877-5A14-60615EDF7331}"/>
              </a:ext>
            </a:extLst>
          </p:cNvPr>
          <p:cNvSpPr/>
          <p:nvPr/>
        </p:nvSpPr>
        <p:spPr>
          <a:xfrm>
            <a:off x="2364307" y="5253673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957ECE28-DC84-F93F-60A8-23314916828B}"/>
              </a:ext>
            </a:extLst>
          </p:cNvPr>
          <p:cNvSpPr/>
          <p:nvPr/>
        </p:nvSpPr>
        <p:spPr>
          <a:xfrm>
            <a:off x="3808805" y="5253673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1309DA0-9DEC-6CB2-9AA2-705692B1C553}"/>
              </a:ext>
            </a:extLst>
          </p:cNvPr>
          <p:cNvSpPr/>
          <p:nvPr/>
        </p:nvSpPr>
        <p:spPr>
          <a:xfrm>
            <a:off x="5253303" y="5253673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8FC568D9-A3B8-91E8-4C2D-4ABBF292D989}"/>
              </a:ext>
            </a:extLst>
          </p:cNvPr>
          <p:cNvSpPr/>
          <p:nvPr/>
        </p:nvSpPr>
        <p:spPr>
          <a:xfrm>
            <a:off x="197560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AF46535-7ADB-3D50-6214-2B02B2E8F447}"/>
              </a:ext>
            </a:extLst>
          </p:cNvPr>
          <p:cNvSpPr/>
          <p:nvPr/>
        </p:nvSpPr>
        <p:spPr>
          <a:xfrm>
            <a:off x="1642058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1206564-FB3D-E999-2BA3-0ACA7081163D}"/>
              </a:ext>
            </a:extLst>
          </p:cNvPr>
          <p:cNvSpPr/>
          <p:nvPr/>
        </p:nvSpPr>
        <p:spPr>
          <a:xfrm>
            <a:off x="3086556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97137FB6-D6B0-DE6E-438F-0CFC78D72E0F}"/>
              </a:ext>
            </a:extLst>
          </p:cNvPr>
          <p:cNvSpPr/>
          <p:nvPr/>
        </p:nvSpPr>
        <p:spPr>
          <a:xfrm>
            <a:off x="4531054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550915AA-241E-6DFE-A459-50D0FC3882D4}"/>
              </a:ext>
            </a:extLst>
          </p:cNvPr>
          <p:cNvSpPr/>
          <p:nvPr/>
        </p:nvSpPr>
        <p:spPr>
          <a:xfrm>
            <a:off x="5975552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2483881F-9500-BC4D-E214-071099135D72}"/>
              </a:ext>
            </a:extLst>
          </p:cNvPr>
          <p:cNvSpPr/>
          <p:nvPr/>
        </p:nvSpPr>
        <p:spPr>
          <a:xfrm>
            <a:off x="348651" y="372803"/>
            <a:ext cx="6194217" cy="6150493"/>
          </a:xfrm>
          <a:custGeom>
            <a:avLst/>
            <a:gdLst>
              <a:gd name="connsiteX0" fmla="*/ 5135029 w 5397500"/>
              <a:gd name="connsiteY0" fmla="*/ 2683205 h 5359400"/>
              <a:gd name="connsiteX1" fmla="*/ 5397500 w 5397500"/>
              <a:gd name="connsiteY1" fmla="*/ 2006600 h 5359400"/>
              <a:gd name="connsiteX2" fmla="*/ 4394200 w 5397500"/>
              <a:gd name="connsiteY2" fmla="*/ 1003300 h 5359400"/>
              <a:gd name="connsiteX3" fmla="*/ 3390900 w 5397500"/>
              <a:gd name="connsiteY3" fmla="*/ 0 h 5359400"/>
              <a:gd name="connsiteX4" fmla="*/ 2701925 w 5397500"/>
              <a:gd name="connsiteY4" fmla="*/ 273964 h 5359400"/>
              <a:gd name="connsiteX5" fmla="*/ 2012950 w 5397500"/>
              <a:gd name="connsiteY5" fmla="*/ 0 h 5359400"/>
              <a:gd name="connsiteX6" fmla="*/ 1009650 w 5397500"/>
              <a:gd name="connsiteY6" fmla="*/ 1003300 h 5359400"/>
              <a:gd name="connsiteX7" fmla="*/ 6350 w 5397500"/>
              <a:gd name="connsiteY7" fmla="*/ 2006600 h 5359400"/>
              <a:gd name="connsiteX8" fmla="*/ 262471 w 5397500"/>
              <a:gd name="connsiteY8" fmla="*/ 2676195 h 5359400"/>
              <a:gd name="connsiteX9" fmla="*/ 0 w 5397500"/>
              <a:gd name="connsiteY9" fmla="*/ 3352800 h 5359400"/>
              <a:gd name="connsiteX10" fmla="*/ 1003300 w 5397500"/>
              <a:gd name="connsiteY10" fmla="*/ 4356100 h 5359400"/>
              <a:gd name="connsiteX11" fmla="*/ 2006600 w 5397500"/>
              <a:gd name="connsiteY11" fmla="*/ 5359400 h 5359400"/>
              <a:gd name="connsiteX12" fmla="*/ 2695575 w 5397500"/>
              <a:gd name="connsiteY12" fmla="*/ 5085436 h 5359400"/>
              <a:gd name="connsiteX13" fmla="*/ 3384550 w 5397500"/>
              <a:gd name="connsiteY13" fmla="*/ 5359400 h 5359400"/>
              <a:gd name="connsiteX14" fmla="*/ 4387850 w 5397500"/>
              <a:gd name="connsiteY14" fmla="*/ 4356100 h 5359400"/>
              <a:gd name="connsiteX15" fmla="*/ 5391150 w 5397500"/>
              <a:gd name="connsiteY15" fmla="*/ 3352800 h 5359400"/>
              <a:gd name="connsiteX16" fmla="*/ 5135029 w 5397500"/>
              <a:gd name="connsiteY16" fmla="*/ 2683205 h 535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7500" h="5359400">
                <a:moveTo>
                  <a:pt x="5135029" y="2683205"/>
                </a:moveTo>
                <a:cubicBezTo>
                  <a:pt x="5298053" y="2504808"/>
                  <a:pt x="5397500" y="2267319"/>
                  <a:pt x="5397500" y="2006600"/>
                </a:cubicBezTo>
                <a:cubicBezTo>
                  <a:pt x="5397500" y="1452493"/>
                  <a:pt x="4948308" y="1003300"/>
                  <a:pt x="4394200" y="1003300"/>
                </a:cubicBezTo>
                <a:cubicBezTo>
                  <a:pt x="4394200" y="449193"/>
                  <a:pt x="3945007" y="0"/>
                  <a:pt x="3390900" y="0"/>
                </a:cubicBezTo>
                <a:cubicBezTo>
                  <a:pt x="3124111" y="0"/>
                  <a:pt x="2881643" y="104127"/>
                  <a:pt x="2701925" y="273964"/>
                </a:cubicBezTo>
                <a:cubicBezTo>
                  <a:pt x="2522207" y="104127"/>
                  <a:pt x="2279739" y="0"/>
                  <a:pt x="2012950" y="0"/>
                </a:cubicBezTo>
                <a:cubicBezTo>
                  <a:pt x="1458843" y="0"/>
                  <a:pt x="1009650" y="449193"/>
                  <a:pt x="1009650" y="1003300"/>
                </a:cubicBezTo>
                <a:cubicBezTo>
                  <a:pt x="455543" y="1003300"/>
                  <a:pt x="6350" y="1452493"/>
                  <a:pt x="6350" y="2006600"/>
                </a:cubicBezTo>
                <a:cubicBezTo>
                  <a:pt x="6350" y="2263915"/>
                  <a:pt x="103213" y="2498605"/>
                  <a:pt x="262471" y="2676195"/>
                </a:cubicBezTo>
                <a:cubicBezTo>
                  <a:pt x="99447" y="2854592"/>
                  <a:pt x="0" y="3092082"/>
                  <a:pt x="0" y="3352800"/>
                </a:cubicBezTo>
                <a:cubicBezTo>
                  <a:pt x="0" y="3906907"/>
                  <a:pt x="449193" y="4356100"/>
                  <a:pt x="1003300" y="4356100"/>
                </a:cubicBezTo>
                <a:cubicBezTo>
                  <a:pt x="1003300" y="4910208"/>
                  <a:pt x="1452493" y="5359400"/>
                  <a:pt x="2006600" y="5359400"/>
                </a:cubicBezTo>
                <a:cubicBezTo>
                  <a:pt x="2273389" y="5359400"/>
                  <a:pt x="2515857" y="5255273"/>
                  <a:pt x="2695575" y="5085436"/>
                </a:cubicBezTo>
                <a:cubicBezTo>
                  <a:pt x="2875293" y="5255273"/>
                  <a:pt x="3117761" y="5359400"/>
                  <a:pt x="3384550" y="5359400"/>
                </a:cubicBezTo>
                <a:cubicBezTo>
                  <a:pt x="3938657" y="5359400"/>
                  <a:pt x="4387850" y="4910208"/>
                  <a:pt x="4387850" y="4356100"/>
                </a:cubicBezTo>
                <a:cubicBezTo>
                  <a:pt x="4941958" y="4356100"/>
                  <a:pt x="5391150" y="3906907"/>
                  <a:pt x="5391150" y="3352800"/>
                </a:cubicBezTo>
                <a:cubicBezTo>
                  <a:pt x="5391150" y="3095486"/>
                  <a:pt x="5294281" y="2860796"/>
                  <a:pt x="5135029" y="2683205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E9F1528B-C186-D1AB-D818-5141F2952E84}"/>
              </a:ext>
            </a:extLst>
          </p:cNvPr>
          <p:cNvSpPr/>
          <p:nvPr/>
        </p:nvSpPr>
        <p:spPr>
          <a:xfrm>
            <a:off x="251345" y="244031"/>
            <a:ext cx="6388830" cy="6381147"/>
          </a:xfrm>
          <a:custGeom>
            <a:avLst/>
            <a:gdLst>
              <a:gd name="connsiteX0" fmla="*/ 2095500 w 5280025"/>
              <a:gd name="connsiteY0" fmla="*/ 0 h 5273675"/>
              <a:gd name="connsiteX1" fmla="*/ 2257425 w 5280025"/>
              <a:gd name="connsiteY1" fmla="*/ 727075 h 5273675"/>
              <a:gd name="connsiteX2" fmla="*/ 1130300 w 5280025"/>
              <a:gd name="connsiteY2" fmla="*/ 403225 h 5273675"/>
              <a:gd name="connsiteX3" fmla="*/ 1555750 w 5280025"/>
              <a:gd name="connsiteY3" fmla="*/ 1025525 h 5273675"/>
              <a:gd name="connsiteX4" fmla="*/ 400050 w 5280025"/>
              <a:gd name="connsiteY4" fmla="*/ 1158875 h 5273675"/>
              <a:gd name="connsiteX5" fmla="*/ 1022350 w 5280025"/>
              <a:gd name="connsiteY5" fmla="*/ 1565275 h 5273675"/>
              <a:gd name="connsiteX6" fmla="*/ 0 w 5280025"/>
              <a:gd name="connsiteY6" fmla="*/ 2120900 h 5273675"/>
              <a:gd name="connsiteX7" fmla="*/ 723900 w 5280025"/>
              <a:gd name="connsiteY7" fmla="*/ 2251075 h 5273675"/>
              <a:gd name="connsiteX8" fmla="*/ 0 w 5280025"/>
              <a:gd name="connsiteY8" fmla="*/ 3178175 h 5273675"/>
              <a:gd name="connsiteX9" fmla="*/ 723900 w 5280025"/>
              <a:gd name="connsiteY9" fmla="*/ 3016250 h 5273675"/>
              <a:gd name="connsiteX10" fmla="*/ 400050 w 5280025"/>
              <a:gd name="connsiteY10" fmla="*/ 4124325 h 5273675"/>
              <a:gd name="connsiteX11" fmla="*/ 1022350 w 5280025"/>
              <a:gd name="connsiteY11" fmla="*/ 3717925 h 5273675"/>
              <a:gd name="connsiteX12" fmla="*/ 1130300 w 5280025"/>
              <a:gd name="connsiteY12" fmla="*/ 4867275 h 5273675"/>
              <a:gd name="connsiteX13" fmla="*/ 1562100 w 5280025"/>
              <a:gd name="connsiteY13" fmla="*/ 4264025 h 5273675"/>
              <a:gd name="connsiteX14" fmla="*/ 2095500 w 5280025"/>
              <a:gd name="connsiteY14" fmla="*/ 5273675 h 5273675"/>
              <a:gd name="connsiteX15" fmla="*/ 2257425 w 5280025"/>
              <a:gd name="connsiteY15" fmla="*/ 4511675 h 5273675"/>
              <a:gd name="connsiteX16" fmla="*/ 3181350 w 5280025"/>
              <a:gd name="connsiteY16" fmla="*/ 5273675 h 5273675"/>
              <a:gd name="connsiteX17" fmla="*/ 3013075 w 5280025"/>
              <a:gd name="connsiteY17" fmla="*/ 4556125 h 5273675"/>
              <a:gd name="connsiteX18" fmla="*/ 4130675 w 5280025"/>
              <a:gd name="connsiteY18" fmla="*/ 4867275 h 5273675"/>
              <a:gd name="connsiteX19" fmla="*/ 3721100 w 5280025"/>
              <a:gd name="connsiteY19" fmla="*/ 4264025 h 5273675"/>
              <a:gd name="connsiteX20" fmla="*/ 4876800 w 5280025"/>
              <a:gd name="connsiteY20" fmla="*/ 4124325 h 5273675"/>
              <a:gd name="connsiteX21" fmla="*/ 4229100 w 5280025"/>
              <a:gd name="connsiteY21" fmla="*/ 3717925 h 5273675"/>
              <a:gd name="connsiteX22" fmla="*/ 5241925 w 5280025"/>
              <a:gd name="connsiteY22" fmla="*/ 3178175 h 5273675"/>
              <a:gd name="connsiteX23" fmla="*/ 4546600 w 5280025"/>
              <a:gd name="connsiteY23" fmla="*/ 3016250 h 5273675"/>
              <a:gd name="connsiteX24" fmla="*/ 5280025 w 5280025"/>
              <a:gd name="connsiteY24" fmla="*/ 2120900 h 5273675"/>
              <a:gd name="connsiteX25" fmla="*/ 4546600 w 5280025"/>
              <a:gd name="connsiteY25" fmla="*/ 2251075 h 5273675"/>
              <a:gd name="connsiteX26" fmla="*/ 4876800 w 5280025"/>
              <a:gd name="connsiteY26" fmla="*/ 1158875 h 5273675"/>
              <a:gd name="connsiteX27" fmla="*/ 4229100 w 5280025"/>
              <a:gd name="connsiteY27" fmla="*/ 1565275 h 5273675"/>
              <a:gd name="connsiteX28" fmla="*/ 4130675 w 5280025"/>
              <a:gd name="connsiteY28" fmla="*/ 403225 h 5273675"/>
              <a:gd name="connsiteX29" fmla="*/ 3721100 w 5280025"/>
              <a:gd name="connsiteY29" fmla="*/ 1025525 h 5273675"/>
              <a:gd name="connsiteX30" fmla="*/ 3181350 w 5280025"/>
              <a:gd name="connsiteY30" fmla="*/ 0 h 5273675"/>
              <a:gd name="connsiteX31" fmla="*/ 3013075 w 5280025"/>
              <a:gd name="connsiteY31" fmla="*/ 727075 h 5273675"/>
              <a:gd name="connsiteX32" fmla="*/ 2095500 w 5280025"/>
              <a:gd name="connsiteY32" fmla="*/ 0 h 527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80025" h="5273675">
                <a:moveTo>
                  <a:pt x="2095500" y="0"/>
                </a:moveTo>
                <a:lnTo>
                  <a:pt x="2257425" y="727075"/>
                </a:lnTo>
                <a:lnTo>
                  <a:pt x="1130300" y="403225"/>
                </a:lnTo>
                <a:lnTo>
                  <a:pt x="1555750" y="1025525"/>
                </a:lnTo>
                <a:lnTo>
                  <a:pt x="400050" y="1158875"/>
                </a:lnTo>
                <a:lnTo>
                  <a:pt x="1022350" y="1565275"/>
                </a:lnTo>
                <a:lnTo>
                  <a:pt x="0" y="2120900"/>
                </a:lnTo>
                <a:lnTo>
                  <a:pt x="723900" y="2251075"/>
                </a:lnTo>
                <a:lnTo>
                  <a:pt x="0" y="3178175"/>
                </a:lnTo>
                <a:lnTo>
                  <a:pt x="723900" y="3016250"/>
                </a:lnTo>
                <a:lnTo>
                  <a:pt x="400050" y="4124325"/>
                </a:lnTo>
                <a:lnTo>
                  <a:pt x="1022350" y="3717925"/>
                </a:lnTo>
                <a:lnTo>
                  <a:pt x="1130300" y="4867275"/>
                </a:lnTo>
                <a:lnTo>
                  <a:pt x="1562100" y="4264025"/>
                </a:lnTo>
                <a:lnTo>
                  <a:pt x="2095500" y="5273675"/>
                </a:lnTo>
                <a:lnTo>
                  <a:pt x="2257425" y="4511675"/>
                </a:lnTo>
                <a:lnTo>
                  <a:pt x="3181350" y="5273675"/>
                </a:lnTo>
                <a:lnTo>
                  <a:pt x="3013075" y="4556125"/>
                </a:lnTo>
                <a:lnTo>
                  <a:pt x="4130675" y="4867275"/>
                </a:lnTo>
                <a:lnTo>
                  <a:pt x="3721100" y="4264025"/>
                </a:lnTo>
                <a:lnTo>
                  <a:pt x="4876800" y="4124325"/>
                </a:lnTo>
                <a:lnTo>
                  <a:pt x="4229100" y="3717925"/>
                </a:lnTo>
                <a:lnTo>
                  <a:pt x="5241925" y="3178175"/>
                </a:lnTo>
                <a:lnTo>
                  <a:pt x="4546600" y="3016250"/>
                </a:lnTo>
                <a:lnTo>
                  <a:pt x="5280025" y="2120900"/>
                </a:lnTo>
                <a:lnTo>
                  <a:pt x="4546600" y="2251075"/>
                </a:lnTo>
                <a:lnTo>
                  <a:pt x="4876800" y="1158875"/>
                </a:lnTo>
                <a:lnTo>
                  <a:pt x="4229100" y="1565275"/>
                </a:lnTo>
                <a:lnTo>
                  <a:pt x="4130675" y="403225"/>
                </a:lnTo>
                <a:lnTo>
                  <a:pt x="3721100" y="1025525"/>
                </a:lnTo>
                <a:lnTo>
                  <a:pt x="3181350" y="0"/>
                </a:lnTo>
                <a:lnTo>
                  <a:pt x="3013075" y="727075"/>
                </a:lnTo>
                <a:lnTo>
                  <a:pt x="2095500" y="0"/>
                </a:lnTo>
                <a:close/>
              </a:path>
            </a:pathLst>
          </a:custGeom>
          <a:solidFill>
            <a:srgbClr val="12D86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97DDCC-8CBD-76B7-1FF9-D2CD34546E95}"/>
              </a:ext>
            </a:extLst>
          </p:cNvPr>
          <p:cNvSpPr txBox="1"/>
          <p:nvPr/>
        </p:nvSpPr>
        <p:spPr>
          <a:xfrm>
            <a:off x="7441936" y="2736503"/>
            <a:ext cx="410686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Python</a:t>
            </a:r>
          </a:p>
          <a:p>
            <a:pPr algn="ctr"/>
            <a:endParaRPr lang="en-HK" sz="2000" dirty="0">
              <a:solidFill>
                <a:schemeClr val="accent3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algn="ctr"/>
            <a:r>
              <a:rPr lang="en-CA" sz="20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Python was similarly faster to program for us while having the benefit of scikit and pandas</a:t>
            </a:r>
            <a:endParaRPr lang="en-GB" sz="2000" dirty="0">
              <a:solidFill>
                <a:schemeClr val="accent3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algn="ctr"/>
            <a:endParaRPr lang="en-CA" sz="2800" dirty="0">
              <a:solidFill>
                <a:schemeClr val="accent3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algn="ctr"/>
            <a:endParaRPr lang="en-GB" sz="2800" dirty="0">
              <a:solidFill>
                <a:schemeClr val="accent3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96429F7-F69B-69B1-4565-9FFF0797727C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90C516-4BAC-0621-F461-132857024BA5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7D52FD1-EB10-F51E-EDA8-EEB2EBE425AB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C14FDF0-0065-A3F8-7E50-C6EDC0EE8C02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3ED375E-7C06-F222-70AF-E0E116AAD869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437D96A-6DC4-9370-1D56-432491B4FD5F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B54ADAB-B846-B4F4-A78B-52EC9241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01" y="2265898"/>
            <a:ext cx="3782882" cy="23643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15038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3022AB-9F34-A53F-1038-690B6154E0A0}"/>
              </a:ext>
            </a:extLst>
          </p:cNvPr>
          <p:cNvSpPr/>
          <p:nvPr/>
        </p:nvSpPr>
        <p:spPr>
          <a:xfrm rot="21171278">
            <a:off x="888830" y="1481122"/>
            <a:ext cx="4612219" cy="6578765"/>
          </a:xfrm>
          <a:prstGeom prst="roundRect">
            <a:avLst>
              <a:gd name="adj" fmla="val 1118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2E1120-8952-1E06-3B4C-F4DCCE682CF7}"/>
              </a:ext>
            </a:extLst>
          </p:cNvPr>
          <p:cNvSpPr/>
          <p:nvPr/>
        </p:nvSpPr>
        <p:spPr>
          <a:xfrm rot="404340">
            <a:off x="989961" y="1425196"/>
            <a:ext cx="4612219" cy="6578765"/>
          </a:xfrm>
          <a:prstGeom prst="roundRect">
            <a:avLst>
              <a:gd name="adj" fmla="val 1118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5376C5-B601-2161-CBDC-0EA089863ED4}"/>
              </a:ext>
            </a:extLst>
          </p:cNvPr>
          <p:cNvSpPr/>
          <p:nvPr/>
        </p:nvSpPr>
        <p:spPr>
          <a:xfrm>
            <a:off x="880519" y="1425196"/>
            <a:ext cx="4612219" cy="6578765"/>
          </a:xfrm>
          <a:prstGeom prst="roundRect">
            <a:avLst>
              <a:gd name="adj" fmla="val 11189"/>
            </a:avLst>
          </a:prstGeom>
          <a:solidFill>
            <a:srgbClr val="ED7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35104A-E042-B960-468B-EF39111A09D8}"/>
              </a:ext>
            </a:extLst>
          </p:cNvPr>
          <p:cNvSpPr/>
          <p:nvPr/>
        </p:nvSpPr>
        <p:spPr>
          <a:xfrm>
            <a:off x="7752862" y="1401447"/>
            <a:ext cx="2471870" cy="72248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Normalization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0862D-E96E-FA79-4202-D299F38E5CC7}"/>
              </a:ext>
            </a:extLst>
          </p:cNvPr>
          <p:cNvSpPr txBox="1"/>
          <p:nvPr/>
        </p:nvSpPr>
        <p:spPr>
          <a:xfrm>
            <a:off x="6383715" y="4193626"/>
            <a:ext cx="502205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HK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This reduced noise in the data for us, had a minimal effect on variance and allowed our data to be more comprehensible. We choose 74 columns in total.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E4380-A71D-3D08-B0DE-A0B9EAA5B7D9}"/>
              </a:ext>
            </a:extLst>
          </p:cNvPr>
          <p:cNvSpPr txBox="1"/>
          <p:nvPr/>
        </p:nvSpPr>
        <p:spPr>
          <a:xfrm>
            <a:off x="6255821" y="2226998"/>
            <a:ext cx="54385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HK" dirty="0">
                <a:solidFill>
                  <a:schemeClr val="accent1">
                    <a:lumMod val="40000"/>
                    <a:lumOff val="60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Everything in the categorical columns: flags, transaction id, geographical locations, time had different units. Everything in continuous columns was in dollars.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BE504C8-4AA9-3405-C876-F27ECECA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62" y="1504514"/>
            <a:ext cx="516348" cy="516348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C4D8F494-2D0B-20C9-993D-F326F54D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383" y="1504514"/>
            <a:ext cx="516348" cy="516348"/>
          </a:xfrm>
          <a:prstGeom prst="rect">
            <a:avLst/>
          </a:prstGeom>
        </p:spPr>
      </p:pic>
      <p:pic>
        <p:nvPicPr>
          <p:cNvPr id="15" name="Picture 14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C1416517-F643-2435-0243-E48C1D5AC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27" y="1843823"/>
            <a:ext cx="3965424" cy="3965425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F45F73-4399-37E6-9B7A-C10FEE0BD7B9}"/>
              </a:ext>
            </a:extLst>
          </p:cNvPr>
          <p:cNvSpPr txBox="1"/>
          <p:nvPr/>
        </p:nvSpPr>
        <p:spPr>
          <a:xfrm>
            <a:off x="4483222" y="550207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400" b="1" dirty="0">
                <a:solidFill>
                  <a:schemeClr val="accent4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Data Pre-processing</a:t>
            </a:r>
            <a:endParaRPr lang="en-GB" sz="2400" dirty="0">
              <a:solidFill>
                <a:schemeClr val="accent4"/>
              </a:solidFill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AEB4980-CB73-946D-F064-FE33D414CEE8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76EC6F-3058-9D82-62CF-F0E37343E18D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31A98FB-48F8-A644-5628-EE2263D76916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4C65782-D2B8-0D10-CD70-23D26E940D35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0C2EF6B-7687-1FD0-C5D5-6AA4EA0CC6CC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EEFC89-8600-7C3E-4C39-200E78C12D77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5B706BC-4A1F-31A7-3E50-9275BD552B3D}"/>
              </a:ext>
            </a:extLst>
          </p:cNvPr>
          <p:cNvSpPr/>
          <p:nvPr/>
        </p:nvSpPr>
        <p:spPr>
          <a:xfrm>
            <a:off x="7739184" y="3453734"/>
            <a:ext cx="2471870" cy="72248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PCA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FCDDA82-C3E9-B64A-3551-096DD1C3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62" y="3515534"/>
            <a:ext cx="516348" cy="516348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67E836B7-6A95-9E96-2D30-4ECEDA56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31" y="3513684"/>
            <a:ext cx="516348" cy="5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898F-0765-8CA8-F2A1-A660B665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485" y="1683354"/>
            <a:ext cx="10577028" cy="1920526"/>
          </a:xfrm>
        </p:spPr>
        <p:txBody>
          <a:bodyPr/>
          <a:lstStyle/>
          <a:p>
            <a:r>
              <a:rPr lang="en-HK" dirty="0"/>
              <a:t>It allowed us to determine differences between sample sizes and neighbours needed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FF5668-ABA8-C111-9BB9-96EF014433D0}"/>
              </a:ext>
            </a:extLst>
          </p:cNvPr>
          <p:cNvSpPr txBox="1">
            <a:spLocks/>
          </p:cNvSpPr>
          <p:nvPr/>
        </p:nvSpPr>
        <p:spPr>
          <a:xfrm>
            <a:off x="2485743" y="1341722"/>
            <a:ext cx="7220513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accent2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800" b="1" dirty="0"/>
              <a:t>Visualization</a:t>
            </a:r>
            <a:endParaRPr lang="en-GB" sz="18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517981-F163-43D7-AD06-FF90CFA8E4C9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FADBD96-DC57-74AC-93A9-35AC3C426C21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4480CE-0022-ADCD-B512-90978F26DAD5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072D2D-4E02-554F-5A86-86D1A7DC57D9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8E1B197-6FDB-9472-566A-33D1D8A76F00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10C63B9-4CC9-BAC8-04EB-C4B89C6EF357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A784C50-5AAD-B63C-1F31-6CD8C154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72" y="3762648"/>
            <a:ext cx="3201505" cy="3207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04725F-6CF1-B457-C764-5FBADDC8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233" y="3762648"/>
            <a:ext cx="4106542" cy="31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91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otify Wrapped 20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62BF"/>
      </a:accent1>
      <a:accent2>
        <a:srgbClr val="7712C0"/>
      </a:accent2>
      <a:accent3>
        <a:srgbClr val="EEFF00"/>
      </a:accent3>
      <a:accent4>
        <a:srgbClr val="00DC4F"/>
      </a:accent4>
      <a:accent5>
        <a:srgbClr val="FF8100"/>
      </a:accent5>
      <a:accent6>
        <a:srgbClr val="121212"/>
      </a:accent6>
      <a:hlink>
        <a:srgbClr val="FF62BF"/>
      </a:hlink>
      <a:folHlink>
        <a:srgbClr val="7712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4DF9E61D729F44BFC8CD0BFE769A49" ma:contentTypeVersion="2" ma:contentTypeDescription="Create a new document." ma:contentTypeScope="" ma:versionID="807aed9f1e2b0736e4d860be4cca2a63">
  <xsd:schema xmlns:xsd="http://www.w3.org/2001/XMLSchema" xmlns:xs="http://www.w3.org/2001/XMLSchema" xmlns:p="http://schemas.microsoft.com/office/2006/metadata/properties" xmlns:ns2="a5331ab2-66c9-4fc0-a613-30d0d12f3297" targetNamespace="http://schemas.microsoft.com/office/2006/metadata/properties" ma:root="true" ma:fieldsID="50a7105b7204a2bababed84b0dacf08a" ns2:_="">
    <xsd:import namespace="a5331ab2-66c9-4fc0-a613-30d0d12f32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331ab2-66c9-4fc0-a613-30d0d12f32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BEBD6F-0BBE-4769-B198-485B77CD6614}"/>
</file>

<file path=customXml/itemProps2.xml><?xml version="1.0" encoding="utf-8"?>
<ds:datastoreItem xmlns:ds="http://schemas.openxmlformats.org/officeDocument/2006/customXml" ds:itemID="{2958B16C-F7C9-4225-893D-83AAB1750B56}"/>
</file>

<file path=customXml/itemProps3.xml><?xml version="1.0" encoding="utf-8"?>
<ds:datastoreItem xmlns:ds="http://schemas.openxmlformats.org/officeDocument/2006/customXml" ds:itemID="{4A4527A9-C37A-4B3B-9436-6465CA45FD4C}"/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283</Words>
  <Application>Microsoft Macintosh PowerPoint</Application>
  <PresentationFormat>Widescreen</PresentationFormat>
  <Paragraphs>70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Inter SemiBold</vt:lpstr>
      <vt:lpstr>Inter</vt:lpstr>
      <vt:lpstr>Calibri</vt:lpstr>
      <vt:lpstr>Inter Light</vt:lpstr>
      <vt:lpstr>Inter Medium</vt:lpstr>
      <vt:lpstr>Office Theme</vt:lpstr>
      <vt:lpstr>PowerPoint Presentation</vt:lpstr>
      <vt:lpstr>What is the impact of credit card fraud?</vt:lpstr>
      <vt:lpstr>To answer this question,  we ventured into many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allowed us to determine differences between sample sizes and neighbours needed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Sahal Sajeer Kalandan</cp:lastModifiedBy>
  <cp:revision>33</cp:revision>
  <dcterms:created xsi:type="dcterms:W3CDTF">2022-12-05T14:10:05Z</dcterms:created>
  <dcterms:modified xsi:type="dcterms:W3CDTF">2023-01-22T17:31:35Z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0x010100C74DF9E61D729F44BFC8CD0BFE769A49</vt:lpwstr>
  </property>
</Properties>
</file>